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0"/>
  </p:notesMasterIdLst>
  <p:sldIdLst>
    <p:sldId id="450" r:id="rId2"/>
    <p:sldId id="323" r:id="rId3"/>
    <p:sldId id="314" r:id="rId4"/>
    <p:sldId id="324" r:id="rId5"/>
    <p:sldId id="327" r:id="rId6"/>
    <p:sldId id="332" r:id="rId7"/>
    <p:sldId id="333" r:id="rId8"/>
    <p:sldId id="328" r:id="rId9"/>
    <p:sldId id="334" r:id="rId10"/>
    <p:sldId id="331" r:id="rId11"/>
    <p:sldId id="316" r:id="rId12"/>
    <p:sldId id="335" r:id="rId13"/>
    <p:sldId id="336" r:id="rId14"/>
    <p:sldId id="337" r:id="rId15"/>
    <p:sldId id="338" r:id="rId16"/>
    <p:sldId id="389" r:id="rId17"/>
    <p:sldId id="375" r:id="rId18"/>
    <p:sldId id="374" r:id="rId19"/>
    <p:sldId id="391" r:id="rId20"/>
    <p:sldId id="392" r:id="rId21"/>
    <p:sldId id="393" r:id="rId22"/>
    <p:sldId id="394" r:id="rId23"/>
    <p:sldId id="419" r:id="rId24"/>
    <p:sldId id="395" r:id="rId25"/>
    <p:sldId id="396" r:id="rId26"/>
    <p:sldId id="399" r:id="rId27"/>
    <p:sldId id="398" r:id="rId28"/>
    <p:sldId id="418" r:id="rId29"/>
    <p:sldId id="401" r:id="rId30"/>
    <p:sldId id="400" r:id="rId31"/>
    <p:sldId id="403" r:id="rId32"/>
    <p:sldId id="402" r:id="rId33"/>
    <p:sldId id="404" r:id="rId34"/>
    <p:sldId id="405" r:id="rId35"/>
    <p:sldId id="407" r:id="rId36"/>
    <p:sldId id="406" r:id="rId37"/>
    <p:sldId id="409" r:id="rId38"/>
    <p:sldId id="410" r:id="rId39"/>
    <p:sldId id="408" r:id="rId40"/>
    <p:sldId id="411" r:id="rId41"/>
    <p:sldId id="412" r:id="rId42"/>
    <p:sldId id="413" r:id="rId43"/>
    <p:sldId id="484" r:id="rId44"/>
    <p:sldId id="422" r:id="rId45"/>
    <p:sldId id="454" r:id="rId46"/>
    <p:sldId id="423" r:id="rId47"/>
    <p:sldId id="256" r:id="rId48"/>
    <p:sldId id="429" r:id="rId49"/>
    <p:sldId id="424" r:id="rId50"/>
    <p:sldId id="425" r:id="rId51"/>
    <p:sldId id="426" r:id="rId52"/>
    <p:sldId id="427" r:id="rId53"/>
    <p:sldId id="428" r:id="rId54"/>
    <p:sldId id="448" r:id="rId55"/>
    <p:sldId id="257" r:id="rId56"/>
    <p:sldId id="451" r:id="rId57"/>
    <p:sldId id="633" r:id="rId58"/>
    <p:sldId id="631" r:id="rId59"/>
    <p:sldId id="632" r:id="rId60"/>
    <p:sldId id="630" r:id="rId61"/>
    <p:sldId id="452" r:id="rId62"/>
    <p:sldId id="453" r:id="rId63"/>
    <p:sldId id="258" r:id="rId64"/>
    <p:sldId id="271" r:id="rId65"/>
    <p:sldId id="260" r:id="rId66"/>
    <p:sldId id="625" r:id="rId67"/>
    <p:sldId id="626" r:id="rId68"/>
    <p:sldId id="627" r:id="rId69"/>
    <p:sldId id="262" r:id="rId70"/>
    <p:sldId id="458" r:id="rId71"/>
    <p:sldId id="459" r:id="rId72"/>
    <p:sldId id="456" r:id="rId73"/>
    <p:sldId id="455" r:id="rId74"/>
    <p:sldId id="267" r:id="rId75"/>
    <p:sldId id="460" r:id="rId76"/>
    <p:sldId id="268" r:id="rId77"/>
    <p:sldId id="470" r:id="rId78"/>
    <p:sldId id="469" r:id="rId79"/>
    <p:sldId id="468" r:id="rId80"/>
    <p:sldId id="461" r:id="rId81"/>
    <p:sldId id="467" r:id="rId82"/>
    <p:sldId id="471" r:id="rId83"/>
    <p:sldId id="472" r:id="rId84"/>
    <p:sldId id="473" r:id="rId85"/>
    <p:sldId id="474" r:id="rId86"/>
    <p:sldId id="274" r:id="rId87"/>
    <p:sldId id="269" r:id="rId88"/>
    <p:sldId id="475" r:id="rId89"/>
    <p:sldId id="481" r:id="rId90"/>
    <p:sldId id="480" r:id="rId91"/>
    <p:sldId id="479" r:id="rId92"/>
    <p:sldId id="478" r:id="rId93"/>
    <p:sldId id="477" r:id="rId94"/>
    <p:sldId id="264" r:id="rId95"/>
    <p:sldId id="483" r:id="rId96"/>
    <p:sldId id="482" r:id="rId97"/>
    <p:sldId id="265" r:id="rId98"/>
    <p:sldId id="270" r:id="rId99"/>
    <p:sldId id="276" r:id="rId100"/>
    <p:sldId id="280" r:id="rId101"/>
    <p:sldId id="487" r:id="rId102"/>
    <p:sldId id="491" r:id="rId103"/>
    <p:sldId id="490" r:id="rId104"/>
    <p:sldId id="489" r:id="rId105"/>
    <p:sldId id="488" r:id="rId106"/>
    <p:sldId id="279" r:id="rId107"/>
    <p:sldId id="628" r:id="rId108"/>
    <p:sldId id="493" r:id="rId109"/>
    <p:sldId id="492" r:id="rId110"/>
    <p:sldId id="495" r:id="rId111"/>
    <p:sldId id="494" r:id="rId112"/>
    <p:sldId id="496" r:id="rId113"/>
    <p:sldId id="497" r:id="rId114"/>
    <p:sldId id="498" r:id="rId115"/>
    <p:sldId id="499" r:id="rId116"/>
    <p:sldId id="500" r:id="rId117"/>
    <p:sldId id="501" r:id="rId118"/>
    <p:sldId id="502" r:id="rId119"/>
    <p:sldId id="503" r:id="rId120"/>
    <p:sldId id="504" r:id="rId121"/>
    <p:sldId id="505" r:id="rId122"/>
    <p:sldId id="506" r:id="rId123"/>
    <p:sldId id="508" r:id="rId124"/>
    <p:sldId id="507" r:id="rId125"/>
    <p:sldId id="275" r:id="rId126"/>
    <p:sldId id="277" r:id="rId127"/>
    <p:sldId id="510" r:id="rId128"/>
    <p:sldId id="509" r:id="rId129"/>
    <p:sldId id="511" r:id="rId130"/>
    <p:sldId id="278" r:id="rId131"/>
    <p:sldId id="512" r:id="rId132"/>
    <p:sldId id="513" r:id="rId133"/>
    <p:sldId id="514" r:id="rId134"/>
    <p:sldId id="515" r:id="rId135"/>
    <p:sldId id="281" r:id="rId136"/>
    <p:sldId id="300" r:id="rId137"/>
    <p:sldId id="519" r:id="rId138"/>
    <p:sldId id="518" r:id="rId139"/>
    <p:sldId id="517" r:id="rId140"/>
    <p:sldId id="520" r:id="rId141"/>
    <p:sldId id="516" r:id="rId142"/>
    <p:sldId id="521" r:id="rId143"/>
    <p:sldId id="301" r:id="rId144"/>
    <p:sldId id="296" r:id="rId145"/>
    <p:sldId id="522" r:id="rId146"/>
    <p:sldId id="524" r:id="rId147"/>
    <p:sldId id="523" r:id="rId148"/>
    <p:sldId id="525" r:id="rId149"/>
    <p:sldId id="527" r:id="rId150"/>
    <p:sldId id="526" r:id="rId151"/>
    <p:sldId id="529" r:id="rId152"/>
    <p:sldId id="528" r:id="rId153"/>
    <p:sldId id="530" r:id="rId154"/>
    <p:sldId id="531" r:id="rId155"/>
    <p:sldId id="532" r:id="rId156"/>
    <p:sldId id="541" r:id="rId157"/>
    <p:sldId id="540" r:id="rId158"/>
    <p:sldId id="539" r:id="rId159"/>
    <p:sldId id="538" r:id="rId160"/>
    <p:sldId id="537" r:id="rId161"/>
    <p:sldId id="536" r:id="rId162"/>
    <p:sldId id="535" r:id="rId163"/>
    <p:sldId id="534" r:id="rId164"/>
    <p:sldId id="533" r:id="rId165"/>
    <p:sldId id="544" r:id="rId166"/>
    <p:sldId id="543" r:id="rId167"/>
    <p:sldId id="542" r:id="rId168"/>
    <p:sldId id="545" r:id="rId169"/>
    <p:sldId id="547" r:id="rId170"/>
    <p:sldId id="282" r:id="rId171"/>
    <p:sldId id="549" r:id="rId172"/>
    <p:sldId id="552" r:id="rId173"/>
    <p:sldId id="551" r:id="rId174"/>
    <p:sldId id="550" r:id="rId175"/>
    <p:sldId id="553" r:id="rId176"/>
    <p:sldId id="559" r:id="rId177"/>
    <p:sldId id="560" r:id="rId178"/>
    <p:sldId id="283" r:id="rId179"/>
    <p:sldId id="565" r:id="rId180"/>
    <p:sldId id="564" r:id="rId181"/>
    <p:sldId id="563" r:id="rId182"/>
    <p:sldId id="562" r:id="rId183"/>
    <p:sldId id="561" r:id="rId184"/>
    <p:sldId id="284" r:id="rId185"/>
    <p:sldId id="566" r:id="rId186"/>
    <p:sldId id="567" r:id="rId187"/>
    <p:sldId id="568" r:id="rId188"/>
    <p:sldId id="285" r:id="rId189"/>
    <p:sldId id="572" r:id="rId190"/>
    <p:sldId id="576" r:id="rId191"/>
    <p:sldId id="575" r:id="rId192"/>
    <p:sldId id="574" r:id="rId193"/>
    <p:sldId id="573" r:id="rId194"/>
    <p:sldId id="577" r:id="rId195"/>
    <p:sldId id="555" r:id="rId196"/>
    <p:sldId id="580" r:id="rId197"/>
    <p:sldId id="579" r:id="rId198"/>
    <p:sldId id="578" r:id="rId199"/>
    <p:sldId id="297" r:id="rId200"/>
    <p:sldId id="584" r:id="rId201"/>
    <p:sldId id="583" r:id="rId202"/>
    <p:sldId id="582" r:id="rId203"/>
    <p:sldId id="581" r:id="rId204"/>
    <p:sldId id="586" r:id="rId205"/>
    <p:sldId id="585" r:id="rId206"/>
    <p:sldId id="588" r:id="rId207"/>
    <p:sldId id="587" r:id="rId208"/>
    <p:sldId id="287" r:id="rId209"/>
    <p:sldId id="288" r:id="rId210"/>
    <p:sldId id="589" r:id="rId211"/>
    <p:sldId id="591" r:id="rId212"/>
    <p:sldId id="590" r:id="rId213"/>
    <p:sldId id="592" r:id="rId214"/>
    <p:sldId id="289" r:id="rId215"/>
    <p:sldId id="599" r:id="rId216"/>
    <p:sldId id="598" r:id="rId217"/>
    <p:sldId id="597" r:id="rId218"/>
    <p:sldId id="596" r:id="rId219"/>
    <p:sldId id="595" r:id="rId220"/>
    <p:sldId id="594" r:id="rId221"/>
    <p:sldId id="601" r:id="rId222"/>
    <p:sldId id="600" r:id="rId223"/>
    <p:sldId id="593" r:id="rId224"/>
    <p:sldId id="602" r:id="rId225"/>
    <p:sldId id="291" r:id="rId226"/>
    <p:sldId id="292" r:id="rId227"/>
    <p:sldId id="290" r:id="rId228"/>
    <p:sldId id="606" r:id="rId229"/>
    <p:sldId id="607" r:id="rId230"/>
    <p:sldId id="605" r:id="rId231"/>
    <p:sldId id="604" r:id="rId232"/>
    <p:sldId id="603" r:id="rId233"/>
    <p:sldId id="608" r:id="rId234"/>
    <p:sldId id="611" r:id="rId235"/>
    <p:sldId id="610" r:id="rId236"/>
    <p:sldId id="609" r:id="rId237"/>
    <p:sldId id="293" r:id="rId238"/>
    <p:sldId id="622" r:id="rId239"/>
    <p:sldId id="621" r:id="rId240"/>
    <p:sldId id="629" r:id="rId241"/>
    <p:sldId id="620" r:id="rId242"/>
    <p:sldId id="619" r:id="rId243"/>
    <p:sldId id="618" r:id="rId244"/>
    <p:sldId id="617" r:id="rId245"/>
    <p:sldId id="616" r:id="rId246"/>
    <p:sldId id="615" r:id="rId247"/>
    <p:sldId id="623" r:id="rId248"/>
    <p:sldId id="624" r:id="rId249"/>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00"/>
    <a:srgbClr val="CCCC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2" autoAdjust="0"/>
    <p:restoredTop sz="94660"/>
  </p:normalViewPr>
  <p:slideViewPr>
    <p:cSldViewPr>
      <p:cViewPr varScale="1">
        <p:scale>
          <a:sx n="63" d="100"/>
          <a:sy n="63" d="100"/>
        </p:scale>
        <p:origin x="140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50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7ECE792-FA0A-4950-ADBC-CB245A5E6E16}" type="slidenum">
              <a:rPr lang="en-US"/>
              <a:pPr>
                <a:defRPr/>
              </a:pPr>
              <a:t>‹#›</a:t>
            </a:fld>
            <a:endParaRPr lang="en-US"/>
          </a:p>
        </p:txBody>
      </p:sp>
    </p:spTree>
    <p:extLst>
      <p:ext uri="{BB962C8B-B14F-4D97-AF65-F5344CB8AC3E}">
        <p14:creationId xmlns:p14="http://schemas.microsoft.com/office/powerpoint/2010/main" val="1488978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4F8ECA0B-9B67-4C38-98E3-E9EAF48D8FFC}" type="slidenum">
              <a:rPr lang="en-US" smtClean="0"/>
              <a:pPr/>
              <a:t>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0819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FBD46178-669E-483D-844C-F0C35F4245F8}" type="slidenum">
              <a:rPr lang="en-US" smtClean="0"/>
              <a:pPr/>
              <a:t>52</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603311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8CF5D3FA-7001-4ADC-AA7D-592B9DEDBF10}" type="slidenum">
              <a:rPr lang="en-US" smtClean="0"/>
              <a:pPr/>
              <a:t>148</a:t>
            </a:fld>
            <a:endParaRPr lang="en-US" smtClean="0"/>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028041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C759EA09-8EAB-4386-A197-FDE4B8C68C58}" type="slidenum">
              <a:rPr lang="en-US" smtClean="0"/>
              <a:pPr/>
              <a:t>149</a:t>
            </a:fld>
            <a:endParaRPr lang="en-US"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6734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764DE61E-D430-4FD2-85E7-8A43C490DCAD}" type="slidenum">
              <a:rPr lang="en-US" smtClean="0"/>
              <a:pPr/>
              <a:t>150</a:t>
            </a:fld>
            <a:endParaRPr lang="en-US" smtClean="0"/>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48974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96BCC224-D624-4832-9F3F-6B90FB900739}" type="slidenum">
              <a:rPr lang="en-US" smtClean="0"/>
              <a:pPr/>
              <a:t>151</a:t>
            </a:fld>
            <a:endParaRPr lang="en-US" smtClean="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15864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971A3781-C546-4887-B986-CDB697316D25}" type="slidenum">
              <a:rPr lang="en-US" smtClean="0"/>
              <a:pPr/>
              <a:t>152</a:t>
            </a:fld>
            <a:endParaRPr lang="en-US" smtClean="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1357145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6108A79C-8263-42CE-8C91-F64C87CC7E2E}" type="slidenum">
              <a:rPr lang="en-US" smtClean="0"/>
              <a:pPr/>
              <a:t>153</a:t>
            </a:fld>
            <a:endParaRPr lang="en-US" smtClean="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103610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50255A89-1AD2-4957-8F4F-DC8CCA814021}" type="slidenum">
              <a:rPr lang="en-US" smtClean="0"/>
              <a:pPr/>
              <a:t>154</a:t>
            </a:fld>
            <a:endParaRPr lang="en-US"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767425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82E5BF86-4C49-4BFF-A811-7FD11443262C}" type="slidenum">
              <a:rPr lang="en-US" smtClean="0"/>
              <a:pPr/>
              <a:t>155</a:t>
            </a:fld>
            <a:endParaRPr lang="en-US" smtClean="0"/>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28109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E5F49724-A0BC-457E-8522-0EBF8C625182}" type="slidenum">
              <a:rPr lang="en-US" smtClean="0"/>
              <a:pPr/>
              <a:t>156</a:t>
            </a:fld>
            <a:endParaRPr lang="en-US" smtClean="0"/>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418648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60F61065-97A4-49C0-BD0E-4C2586ECE83C}" type="slidenum">
              <a:rPr lang="en-US" smtClean="0"/>
              <a:pPr/>
              <a:t>157</a:t>
            </a:fld>
            <a:endParaRPr lang="en-US" smtClean="0"/>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977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55ECC4F1-3BD6-4520-BEC8-75A3B9BFA6C1}" type="slidenum">
              <a:rPr lang="en-US" smtClean="0"/>
              <a:pPr/>
              <a:t>53</a:t>
            </a:fld>
            <a:endParaRPr lang="en-US"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38884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FB82E5E3-6312-493D-AA14-41A8B270E667}" type="slidenum">
              <a:rPr lang="en-US" smtClean="0"/>
              <a:pPr/>
              <a:t>158</a:t>
            </a:fld>
            <a:endParaRPr lang="en-US" smtClean="0"/>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7834049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ED260B4B-80F4-46CF-868E-3B5A0DC69FCF}" type="slidenum">
              <a:rPr lang="en-US" smtClean="0"/>
              <a:pPr/>
              <a:t>159</a:t>
            </a:fld>
            <a:endParaRPr lang="en-US" smtClean="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546121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226134AF-FD0C-40BC-9B1B-D651218A7C2B}" type="slidenum">
              <a:rPr lang="en-US" smtClean="0"/>
              <a:pPr/>
              <a:t>160</a:t>
            </a:fld>
            <a:endParaRPr lang="en-US" smtClean="0"/>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606442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1A4766CA-6E89-46EA-A692-50ABF617D068}" type="slidenum">
              <a:rPr lang="en-US" smtClean="0"/>
              <a:pPr/>
              <a:t>161</a:t>
            </a:fld>
            <a:endParaRPr lang="en-US" smtClean="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67776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F37F7F44-7EDA-4A1D-9107-721037BC91D1}" type="slidenum">
              <a:rPr lang="en-US" smtClean="0"/>
              <a:pPr/>
              <a:t>162</a:t>
            </a:fld>
            <a:endParaRPr lang="en-US" smtClean="0"/>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37771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82EDF296-43BF-41A6-B89C-F6867CCFB736}" type="slidenum">
              <a:rPr lang="en-US" smtClean="0"/>
              <a:pPr/>
              <a:t>163</a:t>
            </a:fld>
            <a:endParaRPr lang="en-US" smtClean="0"/>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657409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F1511A8E-7F68-4C9F-99D7-FD2DF90D2759}" type="slidenum">
              <a:rPr lang="en-US" smtClean="0"/>
              <a:pPr/>
              <a:t>164</a:t>
            </a:fld>
            <a:endParaRPr lang="en-US"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1688338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0FFB88A4-BEE6-411D-9052-F0F327EE75E0}" type="slidenum">
              <a:rPr lang="en-US" smtClean="0"/>
              <a:pPr/>
              <a:t>165</a:t>
            </a:fld>
            <a:endParaRPr lang="en-US"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335606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C45CF45E-A046-40C2-8CBF-75D7472FDAE6}" type="slidenum">
              <a:rPr lang="en-US" smtClean="0"/>
              <a:pPr/>
              <a:t>166</a:t>
            </a:fld>
            <a:endParaRPr lang="en-US"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04825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CCDF98F2-D65A-4480-8CC9-35C77B15990F}" type="slidenum">
              <a:rPr lang="en-US" smtClean="0"/>
              <a:pPr/>
              <a:t>167</a:t>
            </a:fld>
            <a:endParaRPr lang="en-US"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6975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4AD8CC4B-BDFB-432E-B327-CE34F4914836}" type="slidenum">
              <a:rPr lang="en-US" smtClean="0"/>
              <a:pPr/>
              <a:t>55</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095239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0B75E166-A7A3-48A3-A5DF-4B2F19BEB05D}" type="slidenum">
              <a:rPr lang="en-US" smtClean="0"/>
              <a:pPr/>
              <a:t>168</a:t>
            </a:fld>
            <a:endParaRPr lang="en-US" smtClean="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79372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5F6BC500-89BA-4C40-A4DB-93EC78721609}" type="slidenum">
              <a:rPr lang="en-US" smtClean="0"/>
              <a:pPr/>
              <a:t>169</a:t>
            </a:fld>
            <a:endParaRPr lang="en-US" smtClean="0"/>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75174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A098D291-D439-4E53-98E3-8707F7381869}" type="slidenum">
              <a:rPr lang="en-US" smtClean="0"/>
              <a:pPr/>
              <a:t>170</a:t>
            </a:fld>
            <a:endParaRPr lang="en-US" smtClean="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481128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25F5A5CF-E278-4575-B0B0-6D5F9D630A0F}" type="slidenum">
              <a:rPr lang="en-US" smtClean="0"/>
              <a:pPr/>
              <a:t>171</a:t>
            </a:fld>
            <a:endParaRPr lang="en-US"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968172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49A6FAC5-B94F-490B-A78A-92A405439C40}" type="slidenum">
              <a:rPr lang="en-US" smtClean="0"/>
              <a:pPr/>
              <a:t>172</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281132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1CA06AF8-0D27-48F3-B0D0-8360BB318B0A}" type="slidenum">
              <a:rPr lang="en-US" smtClean="0"/>
              <a:pPr/>
              <a:t>173</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2805949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1C163CE3-97B2-4871-8DD5-FE5E23E2D3B3}" type="slidenum">
              <a:rPr lang="en-US" smtClean="0"/>
              <a:pPr/>
              <a:t>174</a:t>
            </a:fld>
            <a:endParaRPr lang="en-US" smtClean="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88697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F6B77F02-9A63-40A3-BC1D-06F8A6A5719D}" type="slidenum">
              <a:rPr lang="en-US" smtClean="0"/>
              <a:pPr/>
              <a:t>175</a:t>
            </a:fld>
            <a:endParaRPr lang="en-US" smtClean="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572407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B8075DF3-86AE-463D-AD71-84B7090748D2}" type="slidenum">
              <a:rPr lang="en-US" smtClean="0"/>
              <a:pPr/>
              <a:t>176</a:t>
            </a:fld>
            <a:endParaRPr lang="en-US"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69418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6BEFFA54-1401-4B3C-AC6A-25EBAA70A0A5}" type="slidenum">
              <a:rPr lang="en-US" smtClean="0"/>
              <a:pPr/>
              <a:t>177</a:t>
            </a:fld>
            <a:endParaRPr lang="en-US"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4456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B19103FB-4FB9-461D-BC2A-2E4E3AC12F4F}" type="slidenum">
              <a:rPr lang="en-US" smtClean="0"/>
              <a:pPr/>
              <a:t>56</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756712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B8A0CA6D-E850-4B2E-80D5-E7B7E2929395}" type="slidenum">
              <a:rPr lang="en-US" smtClean="0"/>
              <a:pPr/>
              <a:t>178</a:t>
            </a:fld>
            <a:endParaRPr lang="en-US"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7633836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24D41556-338E-48F0-9E3F-D08B8F2AD4BC}" type="slidenum">
              <a:rPr lang="en-US" smtClean="0"/>
              <a:pPr/>
              <a:t>179</a:t>
            </a:fld>
            <a:endParaRPr lang="en-US" smtClean="0"/>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355580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97250945-C3C7-408F-A6D3-C7AEDB4A3D21}" type="slidenum">
              <a:rPr lang="en-US" smtClean="0"/>
              <a:pPr/>
              <a:t>180</a:t>
            </a:fld>
            <a:endParaRPr lang="en-US" smtClean="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565366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00B6330B-A07C-4CB4-AFF7-A172767EE576}" type="slidenum">
              <a:rPr lang="en-US" smtClean="0"/>
              <a:pPr/>
              <a:t>181</a:t>
            </a:fld>
            <a:endParaRPr lang="en-US" smtClean="0"/>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810101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5DCE61F5-D6C0-4FC4-8F10-952A9C50E774}" type="slidenum">
              <a:rPr lang="en-US" smtClean="0"/>
              <a:pPr/>
              <a:t>182</a:t>
            </a:fld>
            <a:endParaRPr lang="en-US" smtClean="0"/>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891028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48853B66-DD5B-4D80-AE4C-236312B3C93B}" type="slidenum">
              <a:rPr lang="en-US" smtClean="0"/>
              <a:pPr/>
              <a:t>183</a:t>
            </a:fld>
            <a:endParaRPr lang="en-US" smtClean="0"/>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063471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8088F7B2-708D-4964-8C9C-BA6E1D56A73F}" type="slidenum">
              <a:rPr lang="en-US" smtClean="0"/>
              <a:pPr/>
              <a:t>184</a:t>
            </a:fld>
            <a:endParaRPr lang="en-US" smtClean="0"/>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6338035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4D554D88-30C8-4B85-AD30-10AA5BA7F665}" type="slidenum">
              <a:rPr lang="en-US" smtClean="0"/>
              <a:pPr/>
              <a:t>185</a:t>
            </a:fld>
            <a:endParaRPr lang="en-US" smtClean="0"/>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6312308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104CF962-FD71-4959-90FF-9E48A052D47F}" type="slidenum">
              <a:rPr lang="en-US" smtClean="0"/>
              <a:pPr/>
              <a:t>186</a:t>
            </a:fld>
            <a:endParaRPr lang="en-US" smtClean="0"/>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3722034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B0062D8D-D4FC-43F1-8BD1-04D956C9366C}" type="slidenum">
              <a:rPr lang="en-US" smtClean="0"/>
              <a:pPr/>
              <a:t>187</a:t>
            </a:fld>
            <a:endParaRPr lang="en-US" smtClean="0"/>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42258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CB63ABE1-AB64-4FCE-990C-7EA3F2B278B9}" type="slidenum">
              <a:rPr lang="en-US" smtClean="0"/>
              <a:pPr/>
              <a:t>61</a:t>
            </a:fld>
            <a:endParaRPr lang="en-US"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8073988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CD3EB181-9817-4AC7-9E94-7CF2CFA28A14}" type="slidenum">
              <a:rPr lang="en-US" smtClean="0"/>
              <a:pPr/>
              <a:t>188</a:t>
            </a:fld>
            <a:endParaRPr lang="en-US" smtClean="0"/>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625868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610A8F70-9DF4-465A-B5D9-1456DBDC00EA}" type="slidenum">
              <a:rPr lang="en-US" smtClean="0"/>
              <a:pPr/>
              <a:t>189</a:t>
            </a:fld>
            <a:endParaRPr lang="en-US" smtClean="0"/>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41047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EC97CE52-AA20-4D03-8DC2-A75CED301FF3}" type="slidenum">
              <a:rPr lang="en-US" smtClean="0"/>
              <a:pPr/>
              <a:t>190</a:t>
            </a:fld>
            <a:endParaRPr lang="en-US" smtClean="0"/>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528561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E3901A3A-EFCA-46B5-914F-F993CEB5F59A}" type="slidenum">
              <a:rPr lang="en-US" smtClean="0"/>
              <a:pPr/>
              <a:t>191</a:t>
            </a:fld>
            <a:endParaRPr lang="en-US" smtClean="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67011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00392B3C-9E28-40E4-8E90-7D959AF2953B}" type="slidenum">
              <a:rPr lang="en-US" smtClean="0"/>
              <a:pPr/>
              <a:t>192</a:t>
            </a:fld>
            <a:endParaRPr lang="en-US" smtClean="0"/>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5994792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32056DC5-0475-4E02-84B1-415C5EF9670A}" type="slidenum">
              <a:rPr lang="en-US" smtClean="0"/>
              <a:pPr/>
              <a:t>193</a:t>
            </a:fld>
            <a:endParaRPr lang="en-US" smtClean="0"/>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482909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99CED861-D5A5-4816-A398-3356135422CF}" type="slidenum">
              <a:rPr lang="en-US" smtClean="0"/>
              <a:pPr/>
              <a:t>194</a:t>
            </a:fld>
            <a:endParaRPr lang="en-US" smtClean="0"/>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397169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A9F3125E-1A58-48EE-B600-1B068D2918B8}" type="slidenum">
              <a:rPr lang="en-US" smtClean="0"/>
              <a:pPr/>
              <a:t>195</a:t>
            </a:fld>
            <a:endParaRPr lang="en-US" smtClean="0"/>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004265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288E2D7D-B11F-4DFD-8C7C-024447F7B015}" type="slidenum">
              <a:rPr lang="en-US" smtClean="0"/>
              <a:pPr/>
              <a:t>196</a:t>
            </a:fld>
            <a:endParaRPr lang="en-US" smtClean="0"/>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947511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EA67BD80-4C5A-4EF6-9A6C-D191D95C3C28}" type="slidenum">
              <a:rPr lang="en-US" smtClean="0"/>
              <a:pPr/>
              <a:t>197</a:t>
            </a:fld>
            <a:endParaRPr lang="en-US" smtClean="0"/>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38129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1FB3B993-9ED0-4607-8CE2-49311F7602E4}" type="slidenum">
              <a:rPr lang="en-US" smtClean="0"/>
              <a:pPr/>
              <a:t>62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8636911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8C84D5D4-F531-40E7-AD9E-D1174C2A9F31}" type="slidenum">
              <a:rPr lang="en-US" smtClean="0"/>
              <a:pPr/>
              <a:t>198</a:t>
            </a:fld>
            <a:endParaRPr lang="en-US" smtClean="0"/>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2287712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89F5FA0E-E030-46B8-90F3-9F4A07CCF29F}" type="slidenum">
              <a:rPr lang="en-US" smtClean="0"/>
              <a:pPr/>
              <a:t>199</a:t>
            </a:fld>
            <a:endParaRPr lang="en-US" smtClean="0"/>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19042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3D28024E-0724-4BB7-983E-54543BA07590}" type="slidenum">
              <a:rPr lang="en-US" smtClean="0"/>
              <a:pPr/>
              <a:t>200</a:t>
            </a:fld>
            <a:endParaRPr lang="en-US" smtClean="0"/>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09871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DB2B3F20-14E7-4D0F-B068-255F84A76A33}" type="slidenum">
              <a:rPr lang="en-US" smtClean="0"/>
              <a:pPr/>
              <a:t>201</a:t>
            </a:fld>
            <a:endParaRPr lang="en-US" smtClean="0"/>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356204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B578D00C-9BA4-4FEC-834A-485D8C94EC60}" type="slidenum">
              <a:rPr lang="en-US" smtClean="0"/>
              <a:pPr/>
              <a:t>202</a:t>
            </a:fld>
            <a:endParaRPr lang="en-US" smtClean="0"/>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922102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C8A5E16A-8607-4C95-BD72-ED6852296E15}" type="slidenum">
              <a:rPr lang="en-US" smtClean="0"/>
              <a:pPr/>
              <a:t>203</a:t>
            </a:fld>
            <a:endParaRPr lang="en-US" smtClean="0"/>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434760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336D41B2-5BF4-4BF4-B2F1-4FC04D7B0E4D}" type="slidenum">
              <a:rPr lang="en-US" smtClean="0"/>
              <a:pPr/>
              <a:t>204</a:t>
            </a:fld>
            <a:endParaRPr lang="en-US" smtClean="0"/>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7029725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BCFA7CAF-99D0-433F-B0E5-01581E4CBBCE}" type="slidenum">
              <a:rPr lang="en-US" smtClean="0"/>
              <a:pPr/>
              <a:t>205</a:t>
            </a:fld>
            <a:endParaRPr lang="en-US" smtClean="0"/>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31506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3D241A7A-975A-4598-99ED-ACB8A0AA04CB}" type="slidenum">
              <a:rPr lang="en-US" smtClean="0"/>
              <a:pPr/>
              <a:t>206</a:t>
            </a:fld>
            <a:endParaRPr lang="en-US" smtClean="0"/>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769260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DA03100C-2507-4837-8946-0A3DDB12EACE}" type="slidenum">
              <a:rPr lang="en-US" smtClean="0"/>
              <a:pPr/>
              <a:t>207</a:t>
            </a:fld>
            <a:endParaRPr lang="en-US" smtClean="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3628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B9237FD2-1B43-425F-9136-930FD28FEFBE}" type="slidenum">
              <a:rPr lang="en-US" smtClean="0"/>
              <a:pPr/>
              <a:t>63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782681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1C9A2126-3AE7-4B93-83BE-2DAB9F46D1EA}" type="slidenum">
              <a:rPr lang="en-US" smtClean="0"/>
              <a:pPr/>
              <a:t>208</a:t>
            </a:fld>
            <a:endParaRPr lang="en-US" smtClean="0"/>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551702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B69C36B1-6142-4FDC-92F8-21B26E573869}" type="slidenum">
              <a:rPr lang="en-US" smtClean="0"/>
              <a:pPr/>
              <a:t>209</a:t>
            </a:fld>
            <a:endParaRPr lang="en-US" smtClean="0"/>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637646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1BDE7629-0282-4143-BD42-C6F9C61F836F}" type="slidenum">
              <a:rPr lang="en-US" smtClean="0"/>
              <a:pPr/>
              <a:t>210</a:t>
            </a:fld>
            <a:endParaRPr lang="en-US" smtClean="0"/>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684690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FFC5730C-5A9E-4655-A1E8-B2052CA6FCA4}" type="slidenum">
              <a:rPr lang="en-US" smtClean="0"/>
              <a:pPr/>
              <a:t>211</a:t>
            </a:fld>
            <a:endParaRPr lang="en-US" smtClean="0"/>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2629670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192860B6-685D-42A9-8B0F-39CEC951BDBE}" type="slidenum">
              <a:rPr lang="en-US" smtClean="0"/>
              <a:pPr/>
              <a:t>212</a:t>
            </a:fld>
            <a:endParaRPr lang="en-US" smtClean="0"/>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46401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8D9038A2-79C8-43A2-8C31-C77388B5C37D}" type="slidenum">
              <a:rPr lang="en-US" smtClean="0"/>
              <a:pPr/>
              <a:t>213</a:t>
            </a:fld>
            <a:endParaRPr lang="en-US" smtClean="0"/>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737455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577A78F7-8E85-46CB-B3D2-FF58B16BB4CE}" type="slidenum">
              <a:rPr lang="en-US" smtClean="0"/>
              <a:pPr/>
              <a:t>214</a:t>
            </a:fld>
            <a:endParaRPr lang="en-US" smtClean="0"/>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9783692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8E81643E-3104-45E9-A7C4-AF81C86A9844}" type="slidenum">
              <a:rPr lang="en-US" smtClean="0"/>
              <a:pPr/>
              <a:t>215</a:t>
            </a:fld>
            <a:endParaRPr lang="en-US" smtClean="0"/>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896840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301AD219-23E7-4E0B-98B9-1DC75C34AB5C}" type="slidenum">
              <a:rPr lang="en-US" smtClean="0"/>
              <a:pPr/>
              <a:t>216</a:t>
            </a:fld>
            <a:endParaRPr lang="en-US" smtClean="0"/>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872717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F34A5EA6-97D2-4F37-993A-CEE752D47451}" type="slidenum">
              <a:rPr lang="en-US" smtClean="0"/>
              <a:pPr/>
              <a:t>217</a:t>
            </a:fld>
            <a:endParaRPr lang="en-US" smtClean="0"/>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06051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06ACBBA1-AE94-4FA4-80CC-EBA5D465FC35}" type="slidenum">
              <a:rPr lang="en-US" smtClean="0"/>
              <a:pPr/>
              <a:t>64</a:t>
            </a:fld>
            <a:endParaRPr lang="en-US"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637347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3B9308D0-3585-4297-9CBD-272405CC88B0}" type="slidenum">
              <a:rPr lang="en-US" smtClean="0"/>
              <a:pPr/>
              <a:t>218</a:t>
            </a:fld>
            <a:endParaRPr lang="en-US" smtClean="0"/>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245346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CA3287C0-395F-4E4A-A938-17DD1763C285}" type="slidenum">
              <a:rPr lang="en-US" smtClean="0"/>
              <a:pPr/>
              <a:t>219</a:t>
            </a:fld>
            <a:endParaRPr lang="en-US"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416028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24A00DC1-89A7-49ED-8C49-BC18B47972B0}" type="slidenum">
              <a:rPr lang="en-US" smtClean="0"/>
              <a:pPr/>
              <a:t>220</a:t>
            </a:fld>
            <a:endParaRPr lang="en-US" smtClean="0"/>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673244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D6786457-F3AE-4C81-A6C6-7A6CD2D9E138}" type="slidenum">
              <a:rPr lang="en-US" smtClean="0"/>
              <a:pPr/>
              <a:t>221</a:t>
            </a:fld>
            <a:endParaRPr lang="en-US" smtClean="0"/>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1641882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FC69BFED-E158-438A-98C4-706A75ECC035}" type="slidenum">
              <a:rPr lang="en-US" smtClean="0"/>
              <a:pPr/>
              <a:t>222</a:t>
            </a:fld>
            <a:endParaRPr lang="en-US" smtClean="0"/>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987553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AF7D4BF4-E003-4018-934D-85AAFA3D505E}" type="slidenum">
              <a:rPr lang="en-US" smtClean="0"/>
              <a:pPr/>
              <a:t>223</a:t>
            </a:fld>
            <a:endParaRPr lang="en-US" smtClean="0"/>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405101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p>
            <a:fld id="{066A7646-D073-4778-89BB-C6E6695656D2}" type="slidenum">
              <a:rPr lang="en-US" smtClean="0"/>
              <a:pPr/>
              <a:t>224</a:t>
            </a:fld>
            <a:endParaRPr lang="en-US" smtClean="0"/>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995459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EE7FA0E6-2E8A-407A-A2BA-00A8D6DDA617}" type="slidenum">
              <a:rPr lang="en-US" smtClean="0"/>
              <a:pPr/>
              <a:t>225</a:t>
            </a:fld>
            <a:endParaRPr lang="en-US" smtClean="0"/>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785342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1BFD4D99-3D90-45DD-BB00-B13FC2FFDF6F}" type="slidenum">
              <a:rPr lang="en-US" smtClean="0"/>
              <a:pPr/>
              <a:t>226</a:t>
            </a:fld>
            <a:endParaRPr lang="en-US" smtClean="0"/>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351354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774E8DAD-ABB4-430C-B06F-44BC1BFFB647}" type="slidenum">
              <a:rPr lang="en-US" smtClean="0"/>
              <a:pPr/>
              <a:t>227</a:t>
            </a:fld>
            <a:endParaRPr lang="en-US" smtClean="0"/>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1814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EC4F811A-C78D-464A-9A4F-FDBFE0E118CF}" type="slidenum">
              <a:rPr lang="en-US" smtClean="0"/>
              <a:pPr/>
              <a:t>65</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858106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p>
            <a:fld id="{FDA64085-3238-4E08-BD05-F876172903B3}" type="slidenum">
              <a:rPr lang="en-US" smtClean="0"/>
              <a:pPr/>
              <a:t>228</a:t>
            </a:fld>
            <a:endParaRPr lang="en-US" smtClean="0"/>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38505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361EC282-8D72-47EC-999D-2240D7E3B817}" type="slidenum">
              <a:rPr lang="en-US" smtClean="0"/>
              <a:pPr/>
              <a:t>229</a:t>
            </a:fld>
            <a:endParaRPr lang="en-US" smtClean="0"/>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404361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p>
            <a:fld id="{1366A22D-BBED-4430-AA28-236D6DC04B72}" type="slidenum">
              <a:rPr lang="en-US" smtClean="0"/>
              <a:pPr/>
              <a:t>230</a:t>
            </a:fld>
            <a:endParaRPr lang="en-US" smtClean="0"/>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1431408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0D5D7773-F30F-4F99-9CDF-989035120554}" type="slidenum">
              <a:rPr lang="en-US" smtClean="0"/>
              <a:pPr/>
              <a:t>231</a:t>
            </a:fld>
            <a:endParaRPr lang="en-US" smtClean="0"/>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979184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p>
            <a:fld id="{66224F99-EF24-4D21-A8EB-D6588A26C40A}" type="slidenum">
              <a:rPr lang="en-US" smtClean="0"/>
              <a:pPr/>
              <a:t>232</a:t>
            </a:fld>
            <a:endParaRPr lang="en-US" smtClean="0"/>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662053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A74E35A4-D48C-4A6B-B0BE-025F17253578}" type="slidenum">
              <a:rPr lang="en-US" smtClean="0"/>
              <a:pPr/>
              <a:t>233</a:t>
            </a:fld>
            <a:endParaRPr lang="en-US" smtClean="0"/>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430513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71148C52-BAA7-4759-AED6-CBFB009C4107}" type="slidenum">
              <a:rPr lang="en-US" smtClean="0"/>
              <a:pPr/>
              <a:t>234</a:t>
            </a:fld>
            <a:endParaRPr lang="en-US" smtClean="0"/>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561967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0231D9C9-A5BB-4F9E-A679-00CCEA411B88}" type="slidenum">
              <a:rPr lang="en-US" smtClean="0"/>
              <a:pPr/>
              <a:t>235</a:t>
            </a:fld>
            <a:endParaRPr lang="en-US" smtClean="0"/>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626418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p:spPr>
        <p:txBody>
          <a:bodyPr/>
          <a:lstStyle/>
          <a:p>
            <a:fld id="{EE814FA3-615C-4FC6-943E-8139B7BFB033}" type="slidenum">
              <a:rPr lang="en-US" smtClean="0"/>
              <a:pPr/>
              <a:t>236</a:t>
            </a:fld>
            <a:endParaRPr lang="en-US" smtClean="0"/>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998389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C71C9A16-0DD2-4599-BA97-A0C101EBA1D9}" type="slidenum">
              <a:rPr lang="en-US" smtClean="0"/>
              <a:pPr/>
              <a:t>237</a:t>
            </a:fld>
            <a:endParaRPr lang="en-US" smtClean="0"/>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2309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4E9FC8D8-9DFF-4E77-A9D3-24D2708565F2}" type="slidenum">
              <a:rPr lang="en-US" smtClean="0"/>
              <a:pPr/>
              <a:t>66</a:t>
            </a:fld>
            <a:endParaRPr lang="en-US"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6840196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p:spPr>
        <p:txBody>
          <a:bodyPr/>
          <a:lstStyle/>
          <a:p>
            <a:fld id="{53FD255C-411A-4A14-AE67-C3002B319761}" type="slidenum">
              <a:rPr lang="en-US" smtClean="0"/>
              <a:pPr/>
              <a:t>238</a:t>
            </a:fld>
            <a:endParaRPr lang="en-US" smtClean="0"/>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984844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7383CE7A-5D00-4365-A86E-AD5CA09BF85C}" type="slidenum">
              <a:rPr lang="en-US" smtClean="0"/>
              <a:pPr/>
              <a:t>239</a:t>
            </a:fld>
            <a:endParaRPr lang="en-US" smtClean="0"/>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1302399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7383CE7A-5D00-4365-A86E-AD5CA09BF85C}" type="slidenum">
              <a:rPr lang="en-US" smtClean="0"/>
              <a:pPr/>
              <a:t>240</a:t>
            </a:fld>
            <a:endParaRPr lang="en-US" smtClean="0"/>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473922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p:spPr>
        <p:txBody>
          <a:bodyPr/>
          <a:lstStyle/>
          <a:p>
            <a:fld id="{F2B619AA-5631-42FA-96F9-9C8746F9819C}" type="slidenum">
              <a:rPr lang="en-US" smtClean="0"/>
              <a:pPr/>
              <a:t>241</a:t>
            </a:fld>
            <a:endParaRPr lang="en-US" smtClean="0"/>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198755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432F6979-C55E-4E4B-8827-E2C83742AA80}" type="slidenum">
              <a:rPr lang="en-US" smtClean="0"/>
              <a:pPr/>
              <a:t>242</a:t>
            </a:fld>
            <a:endParaRPr lang="en-US" smtClean="0"/>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4009549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p:spPr>
        <p:txBody>
          <a:bodyPr/>
          <a:lstStyle/>
          <a:p>
            <a:fld id="{3252AD40-83FF-419B-BC34-002F2C1A2CAF}" type="slidenum">
              <a:rPr lang="en-US" smtClean="0"/>
              <a:pPr/>
              <a:t>243</a:t>
            </a:fld>
            <a:endParaRPr lang="en-US" smtClean="0"/>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957268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A881730D-5A77-4086-B4B9-ADBA2B7F41E6}" type="slidenum">
              <a:rPr lang="en-US" smtClean="0"/>
              <a:pPr/>
              <a:t>244</a:t>
            </a:fld>
            <a:endParaRPr lang="en-US" smtClean="0"/>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032307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p>
            <a:fld id="{5BDE42C0-5B3F-4347-97F3-FE5F3845DF92}" type="slidenum">
              <a:rPr lang="en-US" smtClean="0"/>
              <a:pPr/>
              <a:t>245</a:t>
            </a:fld>
            <a:endParaRPr lang="en-US" smtClean="0"/>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47692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F063EE3F-4216-45EA-87B7-1DBAE2FE4E47}" type="slidenum">
              <a:rPr lang="en-US" smtClean="0"/>
              <a:pPr/>
              <a:t>246</a:t>
            </a:fld>
            <a:endParaRPr lang="en-US" smtClean="0"/>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279478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p:spPr>
        <p:txBody>
          <a:bodyPr/>
          <a:lstStyle/>
          <a:p>
            <a:fld id="{DF1A9460-3779-4C36-8BA8-31822F759D19}" type="slidenum">
              <a:rPr lang="en-US" smtClean="0"/>
              <a:pPr/>
              <a:t>247</a:t>
            </a:fld>
            <a:endParaRPr lang="en-US" smtClean="0"/>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651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EB747378-73DA-49B5-850D-4D64CAB361A9}" type="slidenum">
              <a:rPr lang="en-US" smtClean="0"/>
              <a:pPr/>
              <a:t>2</a:t>
            </a:fld>
            <a:endParaRPr lang="en-US"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6643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C8B065CA-053E-45BE-ACC0-3FC6416F62C8}" type="slidenum">
              <a:rPr lang="en-US" smtClean="0"/>
              <a:pPr/>
              <a:t>67</a:t>
            </a:fld>
            <a:endParaRPr lang="en-US"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7452899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4CF256F4-489C-42A5-A16A-F17EF50BBCD6}" type="slidenum">
              <a:rPr lang="en-US" smtClean="0"/>
              <a:pPr/>
              <a:t>248</a:t>
            </a:fld>
            <a:endParaRPr lang="en-US" smtClean="0"/>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9826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07D3BA5B-7CAB-415A-83F5-FA792C192F46}" type="slidenum">
              <a:rPr lang="en-US" smtClean="0"/>
              <a:pPr/>
              <a:t>69</a:t>
            </a:fld>
            <a:endParaRPr lang="en-US"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4123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06E246DF-2C9E-4D62-9BFF-72B910363FC2}" type="slidenum">
              <a:rPr lang="en-US" smtClean="0"/>
              <a:pPr/>
              <a:t>70</a:t>
            </a:fld>
            <a:endParaRPr lang="en-US"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33206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CE508D55-9A14-4BF3-BB94-1C025DE88BC2}" type="slidenum">
              <a:rPr lang="en-US" smtClean="0"/>
              <a:pPr/>
              <a:t>71</a:t>
            </a:fld>
            <a:endParaRPr lang="en-US"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66360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D2563B4D-F1D2-4F37-B4A3-0493F2C40FCE}" type="slidenum">
              <a:rPr lang="en-US" smtClean="0"/>
              <a:pPr/>
              <a:t>72</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35997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3F3492E9-4D35-4B85-A86A-AB8A0C0B8890}" type="slidenum">
              <a:rPr lang="en-US" smtClean="0"/>
              <a:pPr/>
              <a:t>73</a:t>
            </a:fld>
            <a:endParaRPr lang="en-US"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0254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45545C1-DD29-4629-A920-FC55D39FAD9B}" type="slidenum">
              <a:rPr lang="en-US" smtClean="0"/>
              <a:pPr/>
              <a:t>74</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53956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5E49EABE-87DC-4F4D-B133-DA02BBC3AECF}" type="slidenum">
              <a:rPr lang="en-US" smtClean="0"/>
              <a:pPr/>
              <a:t>75</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9991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F6BC76E0-5BEF-4DA4-8B41-849B5C1619C7}" type="slidenum">
              <a:rPr lang="en-US" smtClean="0"/>
              <a:pPr/>
              <a:t>76</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4505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6A888760-A8CD-427D-847C-92177FCB4267}" type="slidenum">
              <a:rPr lang="en-US" smtClean="0"/>
              <a:pPr/>
              <a:t>77</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7915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410EED97-CB04-4FA8-AE48-C512B8FDC317}" type="slidenum">
              <a:rPr lang="en-US" smtClean="0"/>
              <a:pPr/>
              <a:t>16</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9704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727DE0DD-EC08-4864-ACD4-CECC37F1B5D6}" type="slidenum">
              <a:rPr lang="en-US" smtClean="0"/>
              <a:pPr/>
              <a:t>78</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0702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C69AA3A1-936A-4E33-9068-0DD771CC2FE4}" type="slidenum">
              <a:rPr lang="en-US" smtClean="0"/>
              <a:pPr/>
              <a:t>79</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2767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A6D4C202-6A55-4ECC-A0B2-C1243C0D67ED}" type="slidenum">
              <a:rPr lang="en-US" smtClean="0"/>
              <a:pPr/>
              <a:t>80</a:t>
            </a:fld>
            <a:endParaRPr lang="en-US"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5166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F23844AB-1F7D-4AF5-8162-34463B703510}" type="slidenum">
              <a:rPr lang="en-US" smtClean="0"/>
              <a:pPr/>
              <a:t>81</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87216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C44E1727-A391-43EE-9F02-A598444CBAD5}" type="slidenum">
              <a:rPr lang="en-US" smtClean="0"/>
              <a:pPr/>
              <a:t>82</a:t>
            </a:fld>
            <a:endParaRPr lang="en-US"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203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26B88B5-2086-4BAD-A3DD-6C09E530955A}" type="slidenum">
              <a:rPr lang="en-US" smtClean="0"/>
              <a:pPr/>
              <a:t>83</a:t>
            </a:fld>
            <a:endParaRPr lang="en-US"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2224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E60C4E4B-8E56-43CC-84F9-563C317C5681}" type="slidenum">
              <a:rPr lang="en-US" smtClean="0"/>
              <a:pPr/>
              <a:t>84</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6547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01045778-B76E-44DC-B343-7976818E6D0C}" type="slidenum">
              <a:rPr lang="en-US" smtClean="0"/>
              <a:pPr/>
              <a:t>85</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35885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B8B0A721-8446-429C-B847-0B5837AFE8B4}" type="slidenum">
              <a:rPr lang="en-US" smtClean="0"/>
              <a:pPr/>
              <a:t>86</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7754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0D437BCE-5DCC-4EE9-A2A9-AF5F62B3872E}" type="slidenum">
              <a:rPr lang="en-US" smtClean="0"/>
              <a:pPr/>
              <a:t>87</a:t>
            </a:fld>
            <a:endParaRPr lang="en-US"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2272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1D6906CB-3CCB-4647-9DAF-F7B28138B4ED}" type="slidenum">
              <a:rPr lang="en-US" smtClean="0"/>
              <a:pPr/>
              <a:t>43</a:t>
            </a:fld>
            <a:endParaRPr lang="en-US"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5426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9BB7E69B-114B-461A-86C3-F73B6700CFD9}" type="slidenum">
              <a:rPr lang="en-US" smtClean="0"/>
              <a:pPr/>
              <a:t>88</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83262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00B4C3D3-CAED-4916-B0CD-8E8C43FA2CF4}" type="slidenum">
              <a:rPr lang="en-US" smtClean="0"/>
              <a:pPr/>
              <a:t>89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51608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17D019A5-521C-49AE-9EA9-8EAE6DD35849}" type="slidenum">
              <a:rPr lang="en-US" smtClean="0"/>
              <a:pPr/>
              <a:t>90</a:t>
            </a:fld>
            <a:endParaRPr lang="en-US"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5120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9A20B16F-D205-4938-9692-01F5D10620CA}" type="slidenum">
              <a:rPr lang="en-US" smtClean="0"/>
              <a:pPr/>
              <a:t>91</a:t>
            </a:fld>
            <a:endParaRPr lang="en-US"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5282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368C4C48-03C9-44D2-BFD1-E98CEFEDA680}" type="slidenum">
              <a:rPr lang="en-US" smtClean="0"/>
              <a:pPr/>
              <a:t>92</a:t>
            </a:fld>
            <a:endParaRPr lang="en-US" smtClean="0"/>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91681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50F0F6AF-EBC9-43D6-89DE-B478B377148A}" type="slidenum">
              <a:rPr lang="en-US" smtClean="0"/>
              <a:pPr/>
              <a:t>93</a:t>
            </a:fld>
            <a:endParaRPr lang="en-US" smtClean="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26445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E3E2ABF8-31DE-4298-AAA3-88474765171D}" type="slidenum">
              <a:rPr lang="en-US" smtClean="0"/>
              <a:pPr/>
              <a:t>94</a:t>
            </a:fld>
            <a:endParaRPr lang="en-US" smtClean="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1629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21FF78D8-7F3C-4F20-81E0-C2AD5DC58BEC}" type="slidenum">
              <a:rPr lang="en-US" smtClean="0"/>
              <a:pPr/>
              <a:t>95</a:t>
            </a:fld>
            <a:endParaRPr lang="en-US"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049702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3F042F80-00C5-4826-887A-D90BC170E6B9}" type="slidenum">
              <a:rPr lang="en-US" smtClean="0"/>
              <a:pPr/>
              <a:t>96</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30735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9CBF254C-6508-4F4C-B755-4D802A78AC7C}" type="slidenum">
              <a:rPr lang="en-US" smtClean="0"/>
              <a:pPr/>
              <a:t>97</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9077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48B2F0A2-968C-46C0-AE5A-D6C10EC5F1B9}" type="slidenum">
              <a:rPr lang="en-US" smtClean="0"/>
              <a:pPr/>
              <a:t>47</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5845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3EB4C87D-0F24-4674-AB37-22506D725419}" type="slidenum">
              <a:rPr lang="en-US" smtClean="0"/>
              <a:pPr/>
              <a:t>98</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073017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994A988A-1502-4DEB-981E-54A2E85B8339}" type="slidenum">
              <a:rPr lang="en-US" smtClean="0"/>
              <a:pPr/>
              <a:t>99</a:t>
            </a:fld>
            <a:endParaRPr lang="en-US"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0169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3DC42A12-A9AE-4EE3-9D3E-0D0981748D7A}" type="slidenum">
              <a:rPr lang="en-US" smtClean="0"/>
              <a:pPr/>
              <a:t>100</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9557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2B0794D5-F61C-40E5-9C06-7A9DF7A7F254}" type="slidenum">
              <a:rPr lang="en-US" smtClean="0"/>
              <a:pPr/>
              <a:t>101</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99851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AB8BF515-BD8C-4FB9-9E1A-B52081A658BC}" type="slidenum">
              <a:rPr lang="en-US" smtClean="0"/>
              <a:pPr/>
              <a:t>102</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89788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99EEF87-AE4F-433E-B61B-30B98131A497}" type="slidenum">
              <a:rPr lang="en-US" smtClean="0"/>
              <a:pPr/>
              <a:t>103</a:t>
            </a:fld>
            <a:endParaRPr lang="en-US"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11209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6E511227-1BCD-4A2A-9305-3B84D8CD84A4}" type="slidenum">
              <a:rPr lang="en-US" smtClean="0"/>
              <a:pPr/>
              <a:t>104</a:t>
            </a:fld>
            <a:endParaRPr lang="en-US"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4713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7EEB7EA4-834D-41BF-AA23-4E32843A6D2B}" type="slidenum">
              <a:rPr lang="en-US" smtClean="0"/>
              <a:pPr/>
              <a:t>105</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46731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5D842A79-7A14-4AFF-9895-57455AB6FF1A}" type="slidenum">
              <a:rPr lang="en-US" smtClean="0"/>
              <a:pPr/>
              <a:t>106</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5103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5D842A79-7A14-4AFF-9895-57455AB6FF1A}" type="slidenum">
              <a:rPr lang="en-US" smtClean="0"/>
              <a:pPr/>
              <a:t>107</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658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1404B6A2-2775-47B4-B119-F38F461E741D}" type="slidenum">
              <a:rPr lang="en-US" smtClean="0"/>
              <a:pPr/>
              <a:t>48</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019394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05AC542F-E8FE-4071-95E3-1F3FE6F56C36}" type="slidenum">
              <a:rPr lang="en-US" smtClean="0"/>
              <a:pPr/>
              <a:t>108</a:t>
            </a:fld>
            <a:endParaRPr lang="en-US"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36822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3379A957-E667-42C7-9E53-35B0F019D27A}" type="slidenum">
              <a:rPr lang="en-US" smtClean="0"/>
              <a:pPr/>
              <a:t>109</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92600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7C473823-0587-4BE7-AA4A-3C20D4C982F6}" type="slidenum">
              <a:rPr lang="en-US" smtClean="0"/>
              <a:pPr/>
              <a:t>110</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77461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145BBC91-FCE9-4050-93C7-4A32768F04EF}" type="slidenum">
              <a:rPr lang="en-US" smtClean="0"/>
              <a:pPr/>
              <a:t>111</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0803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B80D3B40-0900-407E-A670-2ADBA9F79833}" type="slidenum">
              <a:rPr lang="en-US" smtClean="0"/>
              <a:pPr/>
              <a:t>112</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846327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BAB2C400-CA00-4761-A8B2-49BBC134CBAC}" type="slidenum">
              <a:rPr lang="en-US" smtClean="0"/>
              <a:pPr/>
              <a:t>113</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606285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DE74566E-9945-4D49-BF79-4D25DFD419BD}" type="slidenum">
              <a:rPr lang="en-US" smtClean="0"/>
              <a:pPr/>
              <a:t>114</a:t>
            </a:fld>
            <a:endParaRPr lang="en-US"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873134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9E5D2F1F-7CF5-4ED3-A588-D2FE285BEBA7}" type="slidenum">
              <a:rPr lang="en-US" smtClean="0"/>
              <a:pPr/>
              <a:t>115</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9928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8D4208D1-8863-4318-808E-D09D153BE0EA}" type="slidenum">
              <a:rPr lang="en-US" smtClean="0"/>
              <a:pPr/>
              <a:t>116</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1426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260543A7-1ED3-4955-8188-C6FFCE47DDEF}" type="slidenum">
              <a:rPr lang="en-US" smtClean="0"/>
              <a:pPr/>
              <a:t>117</a:t>
            </a:fld>
            <a:endParaRPr lang="en-US"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164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9CC2FC93-DDF9-4C11-B14A-2D7FC51BD7F1}" type="slidenum">
              <a:rPr lang="en-US" smtClean="0"/>
              <a:pPr/>
              <a:t>49</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98057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C34E460D-98F4-4A3B-96B9-32EF3896A2F2}" type="slidenum">
              <a:rPr lang="en-US" smtClean="0"/>
              <a:pPr/>
              <a:t>118</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053964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20714E5A-8D26-435F-8D40-A5B7DBAB20E1}" type="slidenum">
              <a:rPr lang="en-US" smtClean="0"/>
              <a:pPr/>
              <a:t>119</a:t>
            </a:fld>
            <a:endParaRPr lang="en-US"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6624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E005269A-BBEC-4C6E-86D2-B72DFAE8D743}" type="slidenum">
              <a:rPr lang="en-US" smtClean="0"/>
              <a:pPr/>
              <a:t>120</a:t>
            </a:fld>
            <a:endParaRPr lang="en-US"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982261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1153F108-5042-430A-BAFA-DD90364F4BCE}" type="slidenum">
              <a:rPr lang="en-US" smtClean="0"/>
              <a:pPr/>
              <a:t>121</a:t>
            </a:fld>
            <a:endParaRPr lang="en-US"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21997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48713046-26C0-4AE0-8A45-A07651CB40F8}" type="slidenum">
              <a:rPr lang="en-US" smtClean="0"/>
              <a:pPr/>
              <a:t>122</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95045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6ACEED30-40B1-498E-99BF-066124FBC858}" type="slidenum">
              <a:rPr lang="en-US" smtClean="0"/>
              <a:pPr/>
              <a:t>123</a:t>
            </a:fld>
            <a:endParaRPr lang="en-US" smtClean="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782821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1C56142C-2B5B-43BF-AE1B-DFCD58A9B8B6}" type="slidenum">
              <a:rPr lang="en-US" smtClean="0"/>
              <a:pPr/>
              <a:t>124</a:t>
            </a:fld>
            <a:endParaRPr lang="en-US"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91210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A34FF095-0EBA-4377-8B92-780E2D64AEF3}" type="slidenum">
              <a:rPr lang="en-US" smtClean="0"/>
              <a:pPr/>
              <a:t>125</a:t>
            </a:fld>
            <a:endParaRPr lang="en-US" smtClean="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3043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30CC74A9-2C11-45EF-B2DD-9C2A88EEF277}" type="slidenum">
              <a:rPr lang="en-US" smtClean="0"/>
              <a:pPr/>
              <a:t>126</a:t>
            </a:fld>
            <a:endParaRPr lang="en-US" smtClean="0"/>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9117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CA898D27-2313-45E7-BBCE-23A687448437}" type="slidenum">
              <a:rPr lang="en-US" smtClean="0"/>
              <a:pPr/>
              <a:t>127</a:t>
            </a:fld>
            <a:endParaRPr lang="en-US" smtClean="0"/>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9377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EDBF4882-7AE6-4CD6-A482-C6166206FF5C}" type="slidenum">
              <a:rPr lang="en-US" smtClean="0"/>
              <a:pPr/>
              <a:t>50</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33900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83250962-9279-48B7-BC04-72B925AF9D74}" type="slidenum">
              <a:rPr lang="en-US" smtClean="0"/>
              <a:pPr/>
              <a:t>128</a:t>
            </a:fld>
            <a:endParaRPr lang="en-US" smtClean="0"/>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0860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15DAF0B8-B594-4D57-BB96-BEBBAD92F463}" type="slidenum">
              <a:rPr lang="en-US" smtClean="0"/>
              <a:pPr/>
              <a:t>129</a:t>
            </a:fld>
            <a:endParaRPr lang="en-US" smtClean="0"/>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610975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ED2CD784-3F2B-442A-810A-52EF1BE0B669}" type="slidenum">
              <a:rPr lang="en-US" smtClean="0"/>
              <a:pPr/>
              <a:t>130</a:t>
            </a:fld>
            <a:endParaRPr lang="en-US" smtClean="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71500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2A4ECD79-0074-4826-8A3A-1F78EB1DC067}" type="slidenum">
              <a:rPr lang="en-US" smtClean="0"/>
              <a:pPr/>
              <a:t>131</a:t>
            </a:fld>
            <a:endParaRPr lang="en-US" smtClean="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49996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707EBC81-3A4D-492E-B4EE-D306A9001AD7}" type="slidenum">
              <a:rPr lang="en-US" smtClean="0"/>
              <a:pPr/>
              <a:t>132</a:t>
            </a:fld>
            <a:endParaRPr lang="en-US" smtClean="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49227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D5B27801-E1E0-4C52-B2D6-92FE4F1AB230}" type="slidenum">
              <a:rPr lang="en-US" smtClean="0"/>
              <a:pPr/>
              <a:t>133</a:t>
            </a:fld>
            <a:endParaRPr lang="en-US" smtClean="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2304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F6732DF-5BC1-4CDB-9913-6B9E9FEF6C0A}" type="slidenum">
              <a:rPr lang="en-US" smtClean="0"/>
              <a:pPr/>
              <a:t>134</a:t>
            </a:fld>
            <a:endParaRPr lang="en-US" smtClean="0"/>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302752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FF105E0D-2B61-4CAB-897D-D846F13A771F}" type="slidenum">
              <a:rPr lang="en-US" smtClean="0"/>
              <a:pPr/>
              <a:t>135</a:t>
            </a:fld>
            <a:endParaRPr lang="en-US" smtClean="0"/>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91338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739A12C5-1AC1-4C0F-A670-749301992FDC}" type="slidenum">
              <a:rPr lang="en-US" smtClean="0"/>
              <a:pPr/>
              <a:t>136</a:t>
            </a:fld>
            <a:endParaRPr lang="en-US" smtClean="0"/>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242336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DD358535-E950-45D8-8EC0-1E8FD9BCBA63}" type="slidenum">
              <a:rPr lang="en-US" smtClean="0"/>
              <a:pPr/>
              <a:t>137</a:t>
            </a:fld>
            <a:endParaRPr lang="en-US" smtClean="0"/>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786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E2ED0BA8-FF2F-492E-AF49-1760BB43AFAF}" type="slidenum">
              <a:rPr lang="en-US" smtClean="0"/>
              <a:pPr/>
              <a:t>51</a:t>
            </a:fld>
            <a:endParaRPr lang="en-US"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80301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0F9361B6-0E45-4917-A11C-917FC769D5FB}" type="slidenum">
              <a:rPr lang="en-US" smtClean="0"/>
              <a:pPr/>
              <a:t>138</a:t>
            </a:fld>
            <a:endParaRPr lang="en-US"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622461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C4ED0A55-45C9-4A00-AE1B-FA7C2A46183F}" type="slidenum">
              <a:rPr lang="en-US" smtClean="0"/>
              <a:pPr/>
              <a:t>139</a:t>
            </a:fld>
            <a:endParaRPr lang="en-US" smtClean="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81582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AF3CB3D2-7E66-454C-B6CC-698BB86449E1}" type="slidenum">
              <a:rPr lang="en-US" smtClean="0"/>
              <a:pPr/>
              <a:t>140</a:t>
            </a:fld>
            <a:endParaRPr lang="en-US"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427745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8229FA47-C1B3-4552-8DEC-6BBF385CAAEA}" type="slidenum">
              <a:rPr lang="en-US" smtClean="0"/>
              <a:pPr/>
              <a:t>141</a:t>
            </a:fld>
            <a:endParaRPr lang="en-US"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10986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667AA2F-DAE7-4AF5-AAAD-E0B64501CB89}" type="slidenum">
              <a:rPr lang="en-US" smtClean="0"/>
              <a:pPr/>
              <a:t>142</a:t>
            </a:fld>
            <a:endParaRPr lang="en-US" smtClean="0"/>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41792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B8805DA4-8283-4C08-ADCA-04AF515884BA}" type="slidenum">
              <a:rPr lang="en-US" smtClean="0"/>
              <a:pPr/>
              <a:t>143</a:t>
            </a:fld>
            <a:endParaRPr lang="en-US" smtClean="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976570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12707E6B-82FB-4708-92A9-3D3FAEF8C393}" type="slidenum">
              <a:rPr lang="en-US" smtClean="0"/>
              <a:pPr/>
              <a:t>144</a:t>
            </a:fld>
            <a:endParaRPr lang="en-US" smtClean="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04422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E01CFD4F-6240-4CC5-82F1-291684529209}" type="slidenum">
              <a:rPr lang="en-US" smtClean="0"/>
              <a:pPr/>
              <a:t>145</a:t>
            </a:fld>
            <a:endParaRPr lang="en-US"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450512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5F15B368-8C24-4E39-9A7C-3A0361E0730C}" type="slidenum">
              <a:rPr lang="en-US" smtClean="0"/>
              <a:pPr/>
              <a:t>146</a:t>
            </a:fld>
            <a:endParaRPr lang="en-US" smtClean="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70048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D4E61CEA-7AD4-49F2-AC9D-5E99043E6142}" type="slidenum">
              <a:rPr lang="en-US" smtClean="0"/>
              <a:pPr/>
              <a:t>147</a:t>
            </a:fld>
            <a:endParaRPr lang="en-US"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636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114698"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1469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1C9E273C-B4CE-43AA-9B12-32485212D8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1F27359-CC70-4833-8A83-67AB26E148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45874A49-2A6B-4319-8CE0-4013332705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6F20667-2B4E-4601-9ADA-78F99273F6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8DB0729-739D-4E43-A831-0DC06010C1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C30346B-5394-4B10-A632-D7A741886D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0D8F1E13-1B54-4ED3-B86D-F289ED22DB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D6B5F0A3-A76E-4B15-8FEB-69675BE63D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BDDFDC64-D37F-4FC0-8C4F-60618650BF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452EB75-4623-4C5D-86D1-04772E9774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462224A0-BED7-40E0-8129-C3556BA71D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1366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1366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11366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1367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1367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1367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367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11367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367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67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10199"/>
                  </a:outerShdw>
                </a:effectLst>
              </a:defRPr>
            </a:lvl1pPr>
          </a:lstStyle>
          <a:p>
            <a:pPr>
              <a:defRPr/>
            </a:pPr>
            <a:endParaRPr lang="en-US"/>
          </a:p>
        </p:txBody>
      </p:sp>
      <p:sp>
        <p:nvSpPr>
          <p:cNvPr id="11367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010199"/>
                  </a:outerShdw>
                </a:effectLst>
              </a:defRPr>
            </a:lvl1pPr>
          </a:lstStyle>
          <a:p>
            <a:pPr>
              <a:defRPr/>
            </a:pPr>
            <a:endParaRPr lang="en-US"/>
          </a:p>
        </p:txBody>
      </p:sp>
      <p:sp>
        <p:nvSpPr>
          <p:cNvPr id="11367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10199"/>
                  </a:outerShdw>
                </a:effectLst>
              </a:defRPr>
            </a:lvl1pPr>
          </a:lstStyle>
          <a:p>
            <a:pPr>
              <a:defRPr/>
            </a:pPr>
            <a:fld id="{BF570D8A-2EBD-48A2-8CF7-488387228AE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4"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49475"/>
            <a:ext cx="7772400" cy="1736725"/>
          </a:xfrm>
        </p:spPr>
        <p:txBody>
          <a:bodyPr/>
          <a:lstStyle/>
          <a:p>
            <a:pPr eaLnBrk="1" hangingPunct="1"/>
            <a:r>
              <a:rPr lang="en-US" b="1" smtClean="0">
                <a:solidFill>
                  <a:srgbClr val="FF9900"/>
                </a:solidFill>
                <a:effectLst/>
              </a:rPr>
              <a:t>Overview</a:t>
            </a:r>
            <a:br>
              <a:rPr lang="en-US" b="1" smtClean="0">
                <a:solidFill>
                  <a:srgbClr val="FF9900"/>
                </a:solidFill>
                <a:effectLst/>
              </a:rPr>
            </a:br>
            <a:r>
              <a:rPr lang="en-US" b="1" smtClean="0">
                <a:solidFill>
                  <a:srgbClr val="FF9900"/>
                </a:solidFill>
                <a:effectLst/>
              </a:rPr>
              <a:t>of</a:t>
            </a:r>
            <a:br>
              <a:rPr lang="en-US" b="1" smtClean="0">
                <a:solidFill>
                  <a:srgbClr val="FF9900"/>
                </a:solidFill>
                <a:effectLst/>
              </a:rPr>
            </a:br>
            <a:r>
              <a:rPr lang="en-US" b="1" smtClean="0">
                <a:solidFill>
                  <a:srgbClr val="FF9900"/>
                </a:solidFill>
                <a:effectLst/>
              </a:rPr>
              <a:t>The Book</a:t>
            </a:r>
            <a:br>
              <a:rPr lang="en-US" b="1" smtClean="0">
                <a:solidFill>
                  <a:srgbClr val="FF9900"/>
                </a:solidFill>
                <a:effectLst/>
              </a:rPr>
            </a:br>
            <a:r>
              <a:rPr lang="en-US" b="1" smtClean="0">
                <a:solidFill>
                  <a:srgbClr val="FF9900"/>
                </a:solidFill>
                <a:effectLst/>
              </a:rPr>
              <a:t>of the</a:t>
            </a:r>
            <a:br>
              <a:rPr lang="en-US" b="1" smtClean="0">
                <a:solidFill>
                  <a:srgbClr val="FF9900"/>
                </a:solidFill>
                <a:effectLst/>
              </a:rPr>
            </a:br>
            <a:r>
              <a:rPr lang="en-US" b="1" smtClean="0">
                <a:solidFill>
                  <a:srgbClr val="FF9900"/>
                </a:solidFill>
                <a:effectLst/>
              </a:rPr>
              <a:t>REVELATION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39825"/>
          </a:xfrm>
        </p:spPr>
        <p:txBody>
          <a:bodyPr/>
          <a:lstStyle/>
          <a:p>
            <a:r>
              <a:rPr lang="en-US" smtClean="0">
                <a:solidFill>
                  <a:srgbClr val="FF9900"/>
                </a:solidFill>
                <a:effectLst/>
              </a:rPr>
              <a:t>Why Should We Care?</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What we know and understand about the last days can prepare us to be able to discern the lies and deceit of the antichrist.</a:t>
            </a:r>
          </a:p>
          <a:p>
            <a:pPr>
              <a:defRPr/>
            </a:pPr>
            <a:endParaRPr lang="en-US" dirty="0" smtClean="0"/>
          </a:p>
          <a:p>
            <a:pPr>
              <a:defRPr/>
            </a:pPr>
            <a:r>
              <a:rPr lang="en-US" dirty="0" smtClean="0"/>
              <a:t>What we know and understand about the last days can determine which </a:t>
            </a:r>
            <a:r>
              <a:rPr lang="en-US" dirty="0" smtClean="0">
                <a:solidFill>
                  <a:srgbClr val="FF9900"/>
                </a:solidFill>
              </a:rPr>
              <a:t>category</a:t>
            </a:r>
            <a:r>
              <a:rPr lang="en-US" dirty="0" smtClean="0"/>
              <a:t> of Christians we’ll be part of in those days.</a:t>
            </a:r>
          </a:p>
          <a:p>
            <a:pPr>
              <a:defRPr/>
            </a:pP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354013"/>
            <a:ext cx="8229600" cy="788987"/>
          </a:xfrm>
        </p:spPr>
        <p:txBody>
          <a:bodyPr/>
          <a:lstStyle/>
          <a:p>
            <a:pPr eaLnBrk="1" hangingPunct="1"/>
            <a:r>
              <a:rPr lang="en-US" b="1" smtClean="0">
                <a:solidFill>
                  <a:schemeClr val="hlink"/>
                </a:solidFill>
                <a:effectLst/>
              </a:rPr>
              <a:t>Who Are They?</a:t>
            </a:r>
          </a:p>
        </p:txBody>
      </p:sp>
      <p:sp>
        <p:nvSpPr>
          <p:cNvPr id="100355" name="Rectangle 3"/>
          <p:cNvSpPr>
            <a:spLocks noGrp="1" noChangeArrowheads="1"/>
          </p:cNvSpPr>
          <p:nvPr>
            <p:ph type="body" idx="1"/>
          </p:nvPr>
        </p:nvSpPr>
        <p:spPr>
          <a:xfrm>
            <a:off x="533400" y="1295400"/>
            <a:ext cx="8153400" cy="5562600"/>
          </a:xfrm>
        </p:spPr>
        <p:txBody>
          <a:bodyPr/>
          <a:lstStyle/>
          <a:p>
            <a:pPr eaLnBrk="1" hangingPunct="1">
              <a:buFont typeface="Wingdings" pitchFamily="2" charset="2"/>
              <a:buNone/>
            </a:pPr>
            <a:r>
              <a:rPr lang="en-US" b="1" i="1" smtClean="0">
                <a:solidFill>
                  <a:srgbClr val="FF9900"/>
                </a:solidFill>
                <a:effectLst/>
              </a:rPr>
              <a:t>What they do:</a:t>
            </a:r>
            <a:endParaRPr lang="en-US" i="1" smtClean="0">
              <a:solidFill>
                <a:srgbClr val="FF9900"/>
              </a:solidFill>
              <a:effectLst/>
            </a:endParaRPr>
          </a:p>
          <a:p>
            <a:pPr eaLnBrk="1" hangingPunct="1">
              <a:buFont typeface="Wingdings" pitchFamily="2" charset="2"/>
              <a:buNone/>
            </a:pPr>
            <a:r>
              <a:rPr lang="en-US" i="1" smtClean="0">
                <a:effectLst/>
              </a:rPr>
              <a:t>• They prophesy for 3 ½ years</a:t>
            </a:r>
          </a:p>
          <a:p>
            <a:pPr eaLnBrk="1" hangingPunct="1">
              <a:buFont typeface="Wingdings" pitchFamily="2" charset="2"/>
              <a:buNone/>
            </a:pPr>
            <a:r>
              <a:rPr lang="en-US" i="1" smtClean="0">
                <a:effectLst/>
              </a:rPr>
              <a:t>• They send fire to devour their enemies</a:t>
            </a:r>
          </a:p>
          <a:p>
            <a:pPr eaLnBrk="1" hangingPunct="1">
              <a:buFont typeface="Wingdings" pitchFamily="2" charset="2"/>
              <a:buNone/>
            </a:pPr>
            <a:r>
              <a:rPr lang="en-US" i="1" smtClean="0">
                <a:effectLst/>
              </a:rPr>
              <a:t>• They shut up the sky so it will not rain for 3 ½ years</a:t>
            </a:r>
          </a:p>
          <a:p>
            <a:pPr eaLnBrk="1" hangingPunct="1">
              <a:buFont typeface="Wingdings" pitchFamily="2" charset="2"/>
              <a:buNone/>
            </a:pPr>
            <a:r>
              <a:rPr lang="en-US" i="1" smtClean="0">
                <a:effectLst/>
              </a:rPr>
              <a:t>• They turn the waters to blood</a:t>
            </a:r>
          </a:p>
          <a:p>
            <a:pPr eaLnBrk="1" hangingPunct="1">
              <a:buFont typeface="Wingdings" pitchFamily="2" charset="2"/>
              <a:buNone/>
            </a:pPr>
            <a:r>
              <a:rPr lang="en-US" i="1" smtClean="0">
                <a:effectLst/>
              </a:rPr>
              <a:t>• They strike the earth with plagues</a:t>
            </a:r>
          </a:p>
        </p:txBody>
      </p:sp>
      <p:sp>
        <p:nvSpPr>
          <p:cNvPr id="100356" name="Rectangle 3"/>
          <p:cNvSpPr>
            <a:spLocks noChangeArrowheads="1"/>
          </p:cNvSpPr>
          <p:nvPr/>
        </p:nvSpPr>
        <p:spPr bwMode="auto">
          <a:xfrm>
            <a:off x="533400" y="1905000"/>
            <a:ext cx="8153400" cy="35052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354013"/>
            <a:ext cx="8229600" cy="788987"/>
          </a:xfrm>
        </p:spPr>
        <p:txBody>
          <a:bodyPr/>
          <a:lstStyle/>
          <a:p>
            <a:pPr eaLnBrk="1" hangingPunct="1"/>
            <a:r>
              <a:rPr lang="en-US" b="1" smtClean="0">
                <a:solidFill>
                  <a:schemeClr val="hlink"/>
                </a:solidFill>
                <a:effectLst/>
              </a:rPr>
              <a:t>Who Are They?</a:t>
            </a:r>
          </a:p>
        </p:txBody>
      </p:sp>
      <p:sp>
        <p:nvSpPr>
          <p:cNvPr id="101379" name="Rectangle 3"/>
          <p:cNvSpPr>
            <a:spLocks noGrp="1" noChangeArrowheads="1"/>
          </p:cNvSpPr>
          <p:nvPr>
            <p:ph type="body" idx="1"/>
          </p:nvPr>
        </p:nvSpPr>
        <p:spPr>
          <a:xfrm>
            <a:off x="533400" y="1295400"/>
            <a:ext cx="8153400" cy="5562600"/>
          </a:xfrm>
        </p:spPr>
        <p:txBody>
          <a:bodyPr/>
          <a:lstStyle/>
          <a:p>
            <a:pPr eaLnBrk="1" hangingPunct="1">
              <a:buFont typeface="Wingdings" pitchFamily="2" charset="2"/>
              <a:buNone/>
            </a:pPr>
            <a:r>
              <a:rPr lang="en-US" b="1" i="1" smtClean="0">
                <a:solidFill>
                  <a:srgbClr val="FF9900"/>
                </a:solidFill>
                <a:effectLst/>
              </a:rPr>
              <a:t>What they do:</a:t>
            </a:r>
            <a:endParaRPr lang="en-US" i="1" smtClean="0">
              <a:solidFill>
                <a:srgbClr val="FF9900"/>
              </a:solidFill>
              <a:effectLst/>
            </a:endParaRPr>
          </a:p>
          <a:p>
            <a:pPr eaLnBrk="1" hangingPunct="1">
              <a:buFont typeface="Wingdings" pitchFamily="2" charset="2"/>
              <a:buNone/>
            </a:pPr>
            <a:r>
              <a:rPr lang="en-US" i="1" smtClean="0">
                <a:effectLst/>
              </a:rPr>
              <a:t>• They prophesy for 3 ½ years</a:t>
            </a:r>
          </a:p>
          <a:p>
            <a:pPr eaLnBrk="1" hangingPunct="1">
              <a:buFont typeface="Wingdings" pitchFamily="2" charset="2"/>
              <a:buNone/>
            </a:pPr>
            <a:r>
              <a:rPr lang="en-US" i="1" smtClean="0">
                <a:effectLst/>
              </a:rPr>
              <a:t>• They send fire to devour their enemies</a:t>
            </a:r>
          </a:p>
          <a:p>
            <a:pPr eaLnBrk="1" hangingPunct="1">
              <a:buFont typeface="Wingdings" pitchFamily="2" charset="2"/>
              <a:buNone/>
            </a:pPr>
            <a:r>
              <a:rPr lang="en-US" i="1" smtClean="0">
                <a:effectLst/>
              </a:rPr>
              <a:t>• They shut up the sky so it will not rain for 3 ½ years</a:t>
            </a:r>
          </a:p>
          <a:p>
            <a:pPr eaLnBrk="1" hangingPunct="1">
              <a:buFont typeface="Wingdings" pitchFamily="2" charset="2"/>
              <a:buNone/>
            </a:pPr>
            <a:r>
              <a:rPr lang="en-US" i="1" smtClean="0">
                <a:effectLst/>
              </a:rPr>
              <a:t>• They turn the waters to blood</a:t>
            </a:r>
          </a:p>
          <a:p>
            <a:pPr eaLnBrk="1" hangingPunct="1">
              <a:buFont typeface="Wingdings" pitchFamily="2" charset="2"/>
              <a:buNone/>
            </a:pPr>
            <a:r>
              <a:rPr lang="en-US" i="1" smtClean="0">
                <a:effectLst/>
              </a:rPr>
              <a:t>• They strike the earth with plagues</a:t>
            </a:r>
          </a:p>
        </p:txBody>
      </p:sp>
      <p:sp>
        <p:nvSpPr>
          <p:cNvPr id="101380" name="Rectangle 3"/>
          <p:cNvSpPr>
            <a:spLocks noChangeArrowheads="1"/>
          </p:cNvSpPr>
          <p:nvPr/>
        </p:nvSpPr>
        <p:spPr bwMode="auto">
          <a:xfrm>
            <a:off x="533400" y="2590800"/>
            <a:ext cx="8153400" cy="28194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354013"/>
            <a:ext cx="8229600" cy="788987"/>
          </a:xfrm>
        </p:spPr>
        <p:txBody>
          <a:bodyPr/>
          <a:lstStyle/>
          <a:p>
            <a:pPr eaLnBrk="1" hangingPunct="1"/>
            <a:r>
              <a:rPr lang="en-US" b="1" smtClean="0">
                <a:solidFill>
                  <a:schemeClr val="hlink"/>
                </a:solidFill>
                <a:effectLst/>
              </a:rPr>
              <a:t>Who Are They?</a:t>
            </a:r>
          </a:p>
        </p:txBody>
      </p:sp>
      <p:sp>
        <p:nvSpPr>
          <p:cNvPr id="102403" name="Rectangle 3"/>
          <p:cNvSpPr>
            <a:spLocks noGrp="1" noChangeArrowheads="1"/>
          </p:cNvSpPr>
          <p:nvPr>
            <p:ph type="body" idx="1"/>
          </p:nvPr>
        </p:nvSpPr>
        <p:spPr>
          <a:xfrm>
            <a:off x="533400" y="1295400"/>
            <a:ext cx="8153400" cy="5562600"/>
          </a:xfrm>
        </p:spPr>
        <p:txBody>
          <a:bodyPr/>
          <a:lstStyle/>
          <a:p>
            <a:pPr eaLnBrk="1" hangingPunct="1">
              <a:buFont typeface="Wingdings" pitchFamily="2" charset="2"/>
              <a:buNone/>
            </a:pPr>
            <a:r>
              <a:rPr lang="en-US" b="1" i="1" smtClean="0">
                <a:solidFill>
                  <a:srgbClr val="FF9900"/>
                </a:solidFill>
                <a:effectLst/>
              </a:rPr>
              <a:t>What they do:</a:t>
            </a:r>
            <a:endParaRPr lang="en-US" i="1" smtClean="0">
              <a:solidFill>
                <a:srgbClr val="FF9900"/>
              </a:solidFill>
              <a:effectLst/>
            </a:endParaRPr>
          </a:p>
          <a:p>
            <a:pPr eaLnBrk="1" hangingPunct="1">
              <a:buFont typeface="Wingdings" pitchFamily="2" charset="2"/>
              <a:buNone/>
            </a:pPr>
            <a:r>
              <a:rPr lang="en-US" i="1" smtClean="0">
                <a:effectLst/>
              </a:rPr>
              <a:t>• They prophesy for 3 ½ years</a:t>
            </a:r>
          </a:p>
          <a:p>
            <a:pPr eaLnBrk="1" hangingPunct="1">
              <a:buFont typeface="Wingdings" pitchFamily="2" charset="2"/>
              <a:buNone/>
            </a:pPr>
            <a:r>
              <a:rPr lang="en-US" i="1" smtClean="0">
                <a:effectLst/>
              </a:rPr>
              <a:t>• They send fire to devour their enemies</a:t>
            </a:r>
          </a:p>
          <a:p>
            <a:pPr eaLnBrk="1" hangingPunct="1">
              <a:buFont typeface="Wingdings" pitchFamily="2" charset="2"/>
              <a:buNone/>
            </a:pPr>
            <a:r>
              <a:rPr lang="en-US" i="1" smtClean="0">
                <a:effectLst/>
              </a:rPr>
              <a:t>• They shut up the sky so it will not rain for 3 ½ years</a:t>
            </a:r>
          </a:p>
          <a:p>
            <a:pPr eaLnBrk="1" hangingPunct="1">
              <a:buFont typeface="Wingdings" pitchFamily="2" charset="2"/>
              <a:buNone/>
            </a:pPr>
            <a:r>
              <a:rPr lang="en-US" i="1" smtClean="0">
                <a:effectLst/>
              </a:rPr>
              <a:t>• They turn the waters to blood</a:t>
            </a:r>
          </a:p>
          <a:p>
            <a:pPr eaLnBrk="1" hangingPunct="1">
              <a:buFont typeface="Wingdings" pitchFamily="2" charset="2"/>
              <a:buNone/>
            </a:pPr>
            <a:r>
              <a:rPr lang="en-US" i="1" smtClean="0">
                <a:effectLst/>
              </a:rPr>
              <a:t>• They strike the earth with plagues</a:t>
            </a:r>
          </a:p>
        </p:txBody>
      </p:sp>
      <p:sp>
        <p:nvSpPr>
          <p:cNvPr id="102404" name="Rectangle 3"/>
          <p:cNvSpPr>
            <a:spLocks noChangeArrowheads="1"/>
          </p:cNvSpPr>
          <p:nvPr/>
        </p:nvSpPr>
        <p:spPr bwMode="auto">
          <a:xfrm>
            <a:off x="533400" y="3048000"/>
            <a:ext cx="8153400" cy="23622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354013"/>
            <a:ext cx="8229600" cy="788987"/>
          </a:xfrm>
        </p:spPr>
        <p:txBody>
          <a:bodyPr/>
          <a:lstStyle/>
          <a:p>
            <a:pPr eaLnBrk="1" hangingPunct="1"/>
            <a:r>
              <a:rPr lang="en-US" b="1" smtClean="0">
                <a:solidFill>
                  <a:schemeClr val="hlink"/>
                </a:solidFill>
                <a:effectLst/>
              </a:rPr>
              <a:t>Who Are They?</a:t>
            </a:r>
          </a:p>
        </p:txBody>
      </p:sp>
      <p:sp>
        <p:nvSpPr>
          <p:cNvPr id="103427" name="Rectangle 3"/>
          <p:cNvSpPr>
            <a:spLocks noGrp="1" noChangeArrowheads="1"/>
          </p:cNvSpPr>
          <p:nvPr>
            <p:ph type="body" idx="1"/>
          </p:nvPr>
        </p:nvSpPr>
        <p:spPr>
          <a:xfrm>
            <a:off x="533400" y="1295400"/>
            <a:ext cx="8153400" cy="5562600"/>
          </a:xfrm>
        </p:spPr>
        <p:txBody>
          <a:bodyPr/>
          <a:lstStyle/>
          <a:p>
            <a:pPr eaLnBrk="1" hangingPunct="1">
              <a:buFont typeface="Wingdings" pitchFamily="2" charset="2"/>
              <a:buNone/>
            </a:pPr>
            <a:r>
              <a:rPr lang="en-US" b="1" i="1" smtClean="0">
                <a:solidFill>
                  <a:srgbClr val="FF9900"/>
                </a:solidFill>
                <a:effectLst/>
              </a:rPr>
              <a:t>What they do:</a:t>
            </a:r>
            <a:endParaRPr lang="en-US" i="1" smtClean="0">
              <a:solidFill>
                <a:srgbClr val="FF9900"/>
              </a:solidFill>
              <a:effectLst/>
            </a:endParaRPr>
          </a:p>
          <a:p>
            <a:pPr eaLnBrk="1" hangingPunct="1">
              <a:buFont typeface="Wingdings" pitchFamily="2" charset="2"/>
              <a:buNone/>
            </a:pPr>
            <a:r>
              <a:rPr lang="en-US" i="1" smtClean="0">
                <a:effectLst/>
              </a:rPr>
              <a:t>• They prophesy for 3 ½ years</a:t>
            </a:r>
          </a:p>
          <a:p>
            <a:pPr eaLnBrk="1" hangingPunct="1">
              <a:buFont typeface="Wingdings" pitchFamily="2" charset="2"/>
              <a:buNone/>
            </a:pPr>
            <a:r>
              <a:rPr lang="en-US" i="1" smtClean="0">
                <a:effectLst/>
              </a:rPr>
              <a:t>• They send fire to devour their enemies</a:t>
            </a:r>
          </a:p>
          <a:p>
            <a:pPr eaLnBrk="1" hangingPunct="1">
              <a:buFont typeface="Wingdings" pitchFamily="2" charset="2"/>
              <a:buNone/>
            </a:pPr>
            <a:r>
              <a:rPr lang="en-US" i="1" smtClean="0">
                <a:effectLst/>
              </a:rPr>
              <a:t>• They shut up the sky so it will not rain for 3 ½ years</a:t>
            </a:r>
          </a:p>
          <a:p>
            <a:pPr eaLnBrk="1" hangingPunct="1">
              <a:buFont typeface="Wingdings" pitchFamily="2" charset="2"/>
              <a:buNone/>
            </a:pPr>
            <a:r>
              <a:rPr lang="en-US" i="1" smtClean="0">
                <a:effectLst/>
              </a:rPr>
              <a:t>• They turn the waters to blood</a:t>
            </a:r>
          </a:p>
          <a:p>
            <a:pPr eaLnBrk="1" hangingPunct="1">
              <a:buFont typeface="Wingdings" pitchFamily="2" charset="2"/>
              <a:buNone/>
            </a:pPr>
            <a:r>
              <a:rPr lang="en-US" i="1" smtClean="0">
                <a:effectLst/>
              </a:rPr>
              <a:t>• They strike the earth with plagues</a:t>
            </a:r>
          </a:p>
        </p:txBody>
      </p:sp>
      <p:sp>
        <p:nvSpPr>
          <p:cNvPr id="103428" name="Rectangle 3"/>
          <p:cNvSpPr>
            <a:spLocks noChangeArrowheads="1"/>
          </p:cNvSpPr>
          <p:nvPr/>
        </p:nvSpPr>
        <p:spPr bwMode="auto">
          <a:xfrm>
            <a:off x="533400" y="4114800"/>
            <a:ext cx="8153400" cy="12954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354013"/>
            <a:ext cx="8229600" cy="788987"/>
          </a:xfrm>
        </p:spPr>
        <p:txBody>
          <a:bodyPr/>
          <a:lstStyle/>
          <a:p>
            <a:pPr eaLnBrk="1" hangingPunct="1"/>
            <a:r>
              <a:rPr lang="en-US" b="1" smtClean="0">
                <a:solidFill>
                  <a:schemeClr val="hlink"/>
                </a:solidFill>
                <a:effectLst/>
              </a:rPr>
              <a:t>Who Are They?</a:t>
            </a:r>
          </a:p>
        </p:txBody>
      </p:sp>
      <p:sp>
        <p:nvSpPr>
          <p:cNvPr id="104451" name="Rectangle 3"/>
          <p:cNvSpPr>
            <a:spLocks noGrp="1" noChangeArrowheads="1"/>
          </p:cNvSpPr>
          <p:nvPr>
            <p:ph type="body" idx="1"/>
          </p:nvPr>
        </p:nvSpPr>
        <p:spPr>
          <a:xfrm>
            <a:off x="533400" y="1295400"/>
            <a:ext cx="8153400" cy="5562600"/>
          </a:xfrm>
        </p:spPr>
        <p:txBody>
          <a:bodyPr/>
          <a:lstStyle/>
          <a:p>
            <a:pPr eaLnBrk="1" hangingPunct="1">
              <a:buFont typeface="Wingdings" pitchFamily="2" charset="2"/>
              <a:buNone/>
            </a:pPr>
            <a:r>
              <a:rPr lang="en-US" b="1" i="1" smtClean="0">
                <a:solidFill>
                  <a:srgbClr val="FF9900"/>
                </a:solidFill>
                <a:effectLst/>
              </a:rPr>
              <a:t>What they do:</a:t>
            </a:r>
            <a:endParaRPr lang="en-US" i="1" smtClean="0">
              <a:solidFill>
                <a:srgbClr val="FF9900"/>
              </a:solidFill>
              <a:effectLst/>
            </a:endParaRPr>
          </a:p>
          <a:p>
            <a:pPr eaLnBrk="1" hangingPunct="1">
              <a:buFont typeface="Wingdings" pitchFamily="2" charset="2"/>
              <a:buNone/>
            </a:pPr>
            <a:r>
              <a:rPr lang="en-US" i="1" smtClean="0">
                <a:effectLst/>
              </a:rPr>
              <a:t>• They prophesy for 3 ½ years</a:t>
            </a:r>
          </a:p>
          <a:p>
            <a:pPr eaLnBrk="1" hangingPunct="1">
              <a:buFont typeface="Wingdings" pitchFamily="2" charset="2"/>
              <a:buNone/>
            </a:pPr>
            <a:r>
              <a:rPr lang="en-US" i="1" smtClean="0">
                <a:effectLst/>
              </a:rPr>
              <a:t>• They send fire to devour their enemies</a:t>
            </a:r>
          </a:p>
          <a:p>
            <a:pPr eaLnBrk="1" hangingPunct="1">
              <a:buFont typeface="Wingdings" pitchFamily="2" charset="2"/>
              <a:buNone/>
            </a:pPr>
            <a:r>
              <a:rPr lang="en-US" i="1" smtClean="0">
                <a:effectLst/>
              </a:rPr>
              <a:t>• They shut up the sky so it will not rain for 3 ½ years</a:t>
            </a:r>
          </a:p>
          <a:p>
            <a:pPr eaLnBrk="1" hangingPunct="1">
              <a:buFont typeface="Wingdings" pitchFamily="2" charset="2"/>
              <a:buNone/>
            </a:pPr>
            <a:r>
              <a:rPr lang="en-US" i="1" smtClean="0">
                <a:effectLst/>
              </a:rPr>
              <a:t>• They turn the waters to blood</a:t>
            </a:r>
          </a:p>
          <a:p>
            <a:pPr eaLnBrk="1" hangingPunct="1">
              <a:buFont typeface="Wingdings" pitchFamily="2" charset="2"/>
              <a:buNone/>
            </a:pPr>
            <a:r>
              <a:rPr lang="en-US" i="1" smtClean="0">
                <a:effectLst/>
              </a:rPr>
              <a:t>• They strike the earth with plagues</a:t>
            </a:r>
          </a:p>
        </p:txBody>
      </p:sp>
      <p:sp>
        <p:nvSpPr>
          <p:cNvPr id="104452" name="Rectangle 3"/>
          <p:cNvSpPr>
            <a:spLocks noChangeArrowheads="1"/>
          </p:cNvSpPr>
          <p:nvPr/>
        </p:nvSpPr>
        <p:spPr bwMode="auto">
          <a:xfrm>
            <a:off x="533400" y="4800600"/>
            <a:ext cx="8153400" cy="6096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354013"/>
            <a:ext cx="8229600" cy="788987"/>
          </a:xfrm>
        </p:spPr>
        <p:txBody>
          <a:bodyPr/>
          <a:lstStyle/>
          <a:p>
            <a:pPr eaLnBrk="1" hangingPunct="1"/>
            <a:r>
              <a:rPr lang="en-US" b="1" smtClean="0">
                <a:solidFill>
                  <a:schemeClr val="hlink"/>
                </a:solidFill>
                <a:effectLst/>
              </a:rPr>
              <a:t>Who Are They?</a:t>
            </a:r>
          </a:p>
        </p:txBody>
      </p:sp>
      <p:sp>
        <p:nvSpPr>
          <p:cNvPr id="105475" name="Rectangle 3"/>
          <p:cNvSpPr>
            <a:spLocks noGrp="1" noChangeArrowheads="1"/>
          </p:cNvSpPr>
          <p:nvPr>
            <p:ph type="body" idx="1"/>
          </p:nvPr>
        </p:nvSpPr>
        <p:spPr>
          <a:xfrm>
            <a:off x="533400" y="1295400"/>
            <a:ext cx="8153400" cy="5562600"/>
          </a:xfrm>
        </p:spPr>
        <p:txBody>
          <a:bodyPr/>
          <a:lstStyle/>
          <a:p>
            <a:pPr eaLnBrk="1" hangingPunct="1">
              <a:buFont typeface="Wingdings" pitchFamily="2" charset="2"/>
              <a:buNone/>
            </a:pPr>
            <a:r>
              <a:rPr lang="en-US" b="1" i="1" smtClean="0">
                <a:solidFill>
                  <a:srgbClr val="FF9900"/>
                </a:solidFill>
                <a:effectLst/>
              </a:rPr>
              <a:t>What they do:</a:t>
            </a:r>
            <a:endParaRPr lang="en-US" i="1" smtClean="0">
              <a:solidFill>
                <a:srgbClr val="FF9900"/>
              </a:solidFill>
              <a:effectLst/>
            </a:endParaRPr>
          </a:p>
          <a:p>
            <a:pPr eaLnBrk="1" hangingPunct="1">
              <a:buFont typeface="Wingdings" pitchFamily="2" charset="2"/>
              <a:buNone/>
            </a:pPr>
            <a:r>
              <a:rPr lang="en-US" i="1" smtClean="0">
                <a:effectLst/>
              </a:rPr>
              <a:t>• They prophesy for 3 ½ years</a:t>
            </a:r>
          </a:p>
          <a:p>
            <a:pPr eaLnBrk="1" hangingPunct="1">
              <a:buFont typeface="Wingdings" pitchFamily="2" charset="2"/>
              <a:buNone/>
            </a:pPr>
            <a:r>
              <a:rPr lang="en-US" i="1" smtClean="0">
                <a:effectLst/>
              </a:rPr>
              <a:t>• They send fire to devour their enemies</a:t>
            </a:r>
          </a:p>
          <a:p>
            <a:pPr eaLnBrk="1" hangingPunct="1">
              <a:buFont typeface="Wingdings" pitchFamily="2" charset="2"/>
              <a:buNone/>
            </a:pPr>
            <a:r>
              <a:rPr lang="en-US" i="1" smtClean="0">
                <a:effectLst/>
              </a:rPr>
              <a:t>• They shut up the sky so it will not rain for 3 ½ years</a:t>
            </a:r>
          </a:p>
          <a:p>
            <a:pPr eaLnBrk="1" hangingPunct="1">
              <a:buFont typeface="Wingdings" pitchFamily="2" charset="2"/>
              <a:buNone/>
            </a:pPr>
            <a:r>
              <a:rPr lang="en-US" i="1" smtClean="0">
                <a:effectLst/>
              </a:rPr>
              <a:t>• They turn the waters to blood</a:t>
            </a:r>
          </a:p>
          <a:p>
            <a:pPr eaLnBrk="1" hangingPunct="1">
              <a:buFont typeface="Wingdings" pitchFamily="2" charset="2"/>
              <a:buNone/>
            </a:pPr>
            <a:r>
              <a:rPr lang="en-US" i="1" smtClean="0">
                <a:effectLst/>
              </a:rPr>
              <a:t>• They strike the earth with plagues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06499"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dirty="0" smtClean="0">
                <a:solidFill>
                  <a:schemeClr val="hlink"/>
                </a:solidFill>
                <a:effectLst/>
              </a:rPr>
              <a:t>Both</a:t>
            </a:r>
            <a:r>
              <a:rPr lang="en-US" sz="2000" b="1" i="1" dirty="0" smtClean="0">
                <a:solidFill>
                  <a:schemeClr val="hlink"/>
                </a:solidFill>
                <a:effectLst/>
              </a:rPr>
              <a:t>:</a:t>
            </a:r>
            <a:endParaRPr lang="en-US" sz="2000" i="1" dirty="0" smtClean="0">
              <a:solidFill>
                <a:schemeClr val="hlink"/>
              </a:solidFill>
              <a:effectLst/>
            </a:endParaRPr>
          </a:p>
          <a:p>
            <a:pPr eaLnBrk="1" hangingPunct="1">
              <a:lnSpc>
                <a:spcPct val="80000"/>
              </a:lnSpc>
              <a:buFont typeface="Wingdings" pitchFamily="2" charset="2"/>
              <a:buNone/>
            </a:pPr>
            <a:r>
              <a:rPr lang="en-US" sz="2000" i="1" dirty="0" smtClean="0">
                <a:effectLst/>
              </a:rPr>
              <a:t>• Received divine revelation on a Mountain (Horeb &amp; Carmel)</a:t>
            </a:r>
          </a:p>
          <a:p>
            <a:pPr eaLnBrk="1" hangingPunct="1">
              <a:lnSpc>
                <a:spcPct val="80000"/>
              </a:lnSpc>
              <a:buFont typeface="Wingdings" pitchFamily="2" charset="2"/>
              <a:buNone/>
            </a:pPr>
            <a:r>
              <a:rPr lang="en-US" sz="2000" i="1" dirty="0" smtClean="0">
                <a:effectLst/>
              </a:rPr>
              <a:t>• Saw divine fire on Mt. Horeb	</a:t>
            </a:r>
          </a:p>
          <a:p>
            <a:pPr eaLnBrk="1" hangingPunct="1">
              <a:lnSpc>
                <a:spcPct val="80000"/>
              </a:lnSpc>
              <a:buFont typeface="Wingdings" pitchFamily="2" charset="2"/>
              <a:buNone/>
            </a:pPr>
            <a:r>
              <a:rPr lang="en-US" sz="2000" i="1" dirty="0" smtClean="0">
                <a:effectLst/>
              </a:rPr>
              <a:t>• Fasted 40 days and nights before God	</a:t>
            </a:r>
          </a:p>
          <a:p>
            <a:pPr eaLnBrk="1" hangingPunct="1">
              <a:lnSpc>
                <a:spcPct val="80000"/>
              </a:lnSpc>
              <a:buFont typeface="Wingdings" pitchFamily="2" charset="2"/>
              <a:buNone/>
            </a:pPr>
            <a:r>
              <a:rPr lang="en-US" sz="2000" i="1" dirty="0" smtClean="0">
                <a:effectLst/>
              </a:rPr>
              <a:t>• Erected an altar (Mt. Sinai / Mt. Carmel)</a:t>
            </a:r>
          </a:p>
          <a:p>
            <a:pPr eaLnBrk="1" hangingPunct="1">
              <a:lnSpc>
                <a:spcPct val="80000"/>
              </a:lnSpc>
              <a:buFont typeface="Wingdings" pitchFamily="2" charset="2"/>
              <a:buNone/>
            </a:pPr>
            <a:r>
              <a:rPr lang="en-US" sz="2000" i="1" dirty="0" smtClean="0">
                <a:effectLst/>
              </a:rPr>
              <a:t>• Saw God’s fire consume the sacrifice (Lev.9:23-24 / 1 Kings 18)</a:t>
            </a:r>
          </a:p>
          <a:p>
            <a:pPr eaLnBrk="1" hangingPunct="1">
              <a:lnSpc>
                <a:spcPct val="80000"/>
              </a:lnSpc>
              <a:buFont typeface="Wingdings" pitchFamily="2" charset="2"/>
              <a:buNone/>
            </a:pPr>
            <a:r>
              <a:rPr lang="en-US" sz="2000" i="1" dirty="0" smtClean="0">
                <a:effectLst/>
              </a:rPr>
              <a:t>• Were sent to and persecuted by Kings (Pharaoh / Ahab)</a:t>
            </a:r>
          </a:p>
          <a:p>
            <a:pPr eaLnBrk="1" hangingPunct="1">
              <a:lnSpc>
                <a:spcPct val="80000"/>
              </a:lnSpc>
              <a:buFont typeface="Wingdings" pitchFamily="2" charset="2"/>
              <a:buNone/>
            </a:pPr>
            <a:r>
              <a:rPr lang="en-US" sz="2000" i="1" dirty="0" smtClean="0">
                <a:effectLst/>
              </a:rPr>
              <a:t>• One turned water to blood   • The other stopped the rain for 3 ½ years</a:t>
            </a:r>
          </a:p>
          <a:p>
            <a:pPr eaLnBrk="1" hangingPunct="1">
              <a:lnSpc>
                <a:spcPct val="80000"/>
              </a:lnSpc>
              <a:buFont typeface="Wingdings" pitchFamily="2" charset="2"/>
              <a:buNone/>
            </a:pPr>
            <a:r>
              <a:rPr lang="en-US" sz="2000" i="1" dirty="0" smtClean="0">
                <a:effectLst/>
              </a:rPr>
              <a:t>• Used a sword against the worshipers of gods (Ex.35:25-28/1 Kgs18:40)</a:t>
            </a:r>
          </a:p>
          <a:p>
            <a:pPr eaLnBrk="1" hangingPunct="1">
              <a:lnSpc>
                <a:spcPct val="80000"/>
              </a:lnSpc>
              <a:buFont typeface="Wingdings" pitchFamily="2" charset="2"/>
              <a:buNone/>
            </a:pPr>
            <a:r>
              <a:rPr lang="en-US" sz="2000" i="1" dirty="0" smtClean="0">
                <a:effectLst/>
              </a:rPr>
              <a:t>• Divided the waters (Red Sea by his rod / Jordan River by his cloak)</a:t>
            </a:r>
          </a:p>
          <a:p>
            <a:pPr eaLnBrk="1" hangingPunct="1">
              <a:lnSpc>
                <a:spcPct val="80000"/>
              </a:lnSpc>
              <a:buFont typeface="Wingdings" pitchFamily="2" charset="2"/>
              <a:buNone/>
            </a:pPr>
            <a:r>
              <a:rPr lang="en-US" sz="2000" i="1" dirty="0" smtClean="0">
                <a:effectLst/>
              </a:rPr>
              <a:t>• Translated to heaven east of the Jordon River	</a:t>
            </a:r>
          </a:p>
          <a:p>
            <a:pPr eaLnBrk="1" hangingPunct="1">
              <a:lnSpc>
                <a:spcPct val="80000"/>
              </a:lnSpc>
              <a:buFont typeface="Wingdings" pitchFamily="2" charset="2"/>
              <a:buNone/>
            </a:pPr>
            <a:r>
              <a:rPr lang="en-US" sz="2000" i="1" dirty="0" smtClean="0">
                <a:effectLst/>
              </a:rPr>
              <a:t>• Had a spirit-filled successor (Joshua / Elisha)</a:t>
            </a:r>
          </a:p>
          <a:p>
            <a:pPr eaLnBrk="1" hangingPunct="1">
              <a:lnSpc>
                <a:spcPct val="80000"/>
              </a:lnSpc>
              <a:buFont typeface="Wingdings" pitchFamily="2" charset="2"/>
              <a:buNone/>
            </a:pPr>
            <a:r>
              <a:rPr lang="en-US" sz="2000" i="1" dirty="0" smtClean="0">
                <a:effectLst/>
              </a:rPr>
              <a:t>• Both of their </a:t>
            </a:r>
            <a:r>
              <a:rPr lang="en-US" sz="2000" i="1" dirty="0" err="1" smtClean="0">
                <a:effectLst/>
              </a:rPr>
              <a:t>succesors</a:t>
            </a:r>
            <a:r>
              <a:rPr lang="en-US" sz="2000" i="1" dirty="0" smtClean="0">
                <a:effectLst/>
              </a:rPr>
              <a:t> divided the waters at the Jordan	</a:t>
            </a:r>
          </a:p>
          <a:p>
            <a:pPr eaLnBrk="1" hangingPunct="1">
              <a:lnSpc>
                <a:spcPct val="80000"/>
              </a:lnSpc>
              <a:buFont typeface="Wingdings" pitchFamily="2" charset="2"/>
              <a:buNone/>
            </a:pPr>
            <a:r>
              <a:rPr lang="en-US" sz="2000" i="1" dirty="0" smtClean="0">
                <a:effectLst/>
              </a:rPr>
              <a:t>• Appeared on the Mount of Transfiguration with Jesus (Mt.17:1-5)</a:t>
            </a:r>
          </a:p>
          <a:p>
            <a:pPr eaLnBrk="1" hangingPunct="1">
              <a:lnSpc>
                <a:spcPct val="80000"/>
              </a:lnSpc>
              <a:buFont typeface="Wingdings" pitchFamily="2" charset="2"/>
              <a:buNone/>
            </a:pPr>
            <a:r>
              <a:rPr lang="en-US" sz="2000" i="1" dirty="0" smtClean="0">
                <a:effectLst/>
              </a:rPr>
              <a:t>• Last two prophets mentioned in the Old Testament (Mal.4:4-6)</a:t>
            </a:r>
          </a:p>
          <a:p>
            <a:pPr eaLnBrk="1" hangingPunct="1">
              <a:lnSpc>
                <a:spcPct val="80000"/>
              </a:lnSpc>
              <a:buFont typeface="Wingdings" pitchFamily="2" charset="2"/>
              <a:buNone/>
            </a:pPr>
            <a:endParaRPr lang="en-US" sz="2000" i="1" dirty="0" smtClean="0">
              <a:effectLst/>
            </a:endParaRPr>
          </a:p>
          <a:p>
            <a:pPr eaLnBrk="1" hangingPunct="1">
              <a:buFont typeface="Wingdings" pitchFamily="2" charset="2"/>
              <a:buNone/>
            </a:pPr>
            <a:r>
              <a:rPr lang="en-US" sz="1600" b="1" i="1" u="sng" dirty="0" smtClean="0">
                <a:solidFill>
                  <a:schemeClr val="hlink"/>
                </a:solidFill>
                <a:effectLst/>
              </a:rPr>
              <a:t>THEY ARE EYEWITNESSES OF</a:t>
            </a:r>
            <a:r>
              <a:rPr lang="en-US" sz="1600" b="1" i="1" dirty="0" smtClean="0">
                <a:solidFill>
                  <a:schemeClr val="hlink"/>
                </a:solidFill>
                <a:effectLst/>
              </a:rPr>
              <a:t>:</a:t>
            </a:r>
            <a:endParaRPr lang="en-US" sz="1600" i="1" dirty="0" smtClean="0">
              <a:solidFill>
                <a:schemeClr val="hlink"/>
              </a:solidFill>
              <a:effectLst/>
            </a:endParaRPr>
          </a:p>
          <a:p>
            <a:pPr eaLnBrk="1" hangingPunct="1">
              <a:buFont typeface="Wingdings" pitchFamily="2" charset="2"/>
              <a:buNone/>
            </a:pPr>
            <a:r>
              <a:rPr lang="en-US" sz="1600" i="1" dirty="0" smtClean="0">
                <a:effectLst/>
              </a:rPr>
              <a:t>• The </a:t>
            </a:r>
            <a:r>
              <a:rPr lang="en-US" sz="1600" b="1" i="1" dirty="0" smtClean="0">
                <a:solidFill>
                  <a:srgbClr val="FF9900"/>
                </a:solidFill>
                <a:effectLst/>
              </a:rPr>
              <a:t>TRANSFIGURATION</a:t>
            </a:r>
            <a:r>
              <a:rPr lang="en-US" sz="1600" i="1" dirty="0" smtClean="0">
                <a:effectLst/>
              </a:rPr>
              <a:t> of Jesus (Mt.17:1-3; Luke 9:28-36; 2 Peter 1:16-18; Mark 9:4).</a:t>
            </a:r>
          </a:p>
          <a:p>
            <a:pPr eaLnBrk="1" hangingPunct="1">
              <a:buFont typeface="Wingdings" pitchFamily="2" charset="2"/>
              <a:buNone/>
            </a:pPr>
            <a:r>
              <a:rPr lang="en-US" sz="1600" i="1" dirty="0" smtClean="0">
                <a:effectLst/>
              </a:rPr>
              <a:t>• The </a:t>
            </a:r>
            <a:r>
              <a:rPr lang="en-US" sz="1600" b="1" i="1" dirty="0" smtClean="0">
                <a:solidFill>
                  <a:srgbClr val="FF9900"/>
                </a:solidFill>
                <a:effectLst/>
              </a:rPr>
              <a:t>RESURRECTION</a:t>
            </a:r>
            <a:r>
              <a:rPr lang="en-US" sz="1600" i="1" dirty="0" smtClean="0">
                <a:effectLst/>
              </a:rPr>
              <a:t> of Jesus (“two men” — Luke 24:4).</a:t>
            </a:r>
          </a:p>
          <a:p>
            <a:pPr eaLnBrk="1" hangingPunct="1">
              <a:spcBef>
                <a:spcPct val="0"/>
              </a:spcBef>
              <a:buFont typeface="Wingdings" pitchFamily="2" charset="2"/>
              <a:buNone/>
            </a:pPr>
            <a:r>
              <a:rPr lang="en-US" sz="1600" i="1" dirty="0" smtClean="0">
                <a:effectLst/>
              </a:rPr>
              <a:t>• The </a:t>
            </a:r>
            <a:r>
              <a:rPr lang="en-US" sz="1600" b="1" i="1" dirty="0" smtClean="0">
                <a:solidFill>
                  <a:srgbClr val="FF9900"/>
                </a:solidFill>
                <a:effectLst/>
              </a:rPr>
              <a:t>ASCENSION</a:t>
            </a:r>
            <a:r>
              <a:rPr lang="en-US" sz="1600" i="1" dirty="0" smtClean="0">
                <a:effectLst/>
              </a:rPr>
              <a:t> of Jesus (“two men” — Acts 1:9-10).</a:t>
            </a:r>
            <a:r>
              <a:rPr lang="en-US" sz="2000" i="1" dirty="0" smtClean="0">
                <a:effectLst/>
              </a:rPr>
              <a:t>	</a:t>
            </a:r>
          </a:p>
          <a:p>
            <a:pPr eaLnBrk="1" hangingPunct="1">
              <a:lnSpc>
                <a:spcPct val="90000"/>
              </a:lnSpc>
              <a:buFont typeface="Wingdings" pitchFamily="2" charset="2"/>
              <a:buNone/>
            </a:pPr>
            <a:endParaRPr lang="en-US" sz="2000" i="1" dirty="0" smtClean="0">
              <a:effectLst/>
            </a:endParaRPr>
          </a:p>
        </p:txBody>
      </p:sp>
      <p:sp>
        <p:nvSpPr>
          <p:cNvPr id="106500" name="Rectangle 3"/>
          <p:cNvSpPr>
            <a:spLocks noChangeArrowheads="1"/>
          </p:cNvSpPr>
          <p:nvPr/>
        </p:nvSpPr>
        <p:spPr bwMode="auto">
          <a:xfrm>
            <a:off x="533400" y="1295400"/>
            <a:ext cx="8686800" cy="55626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06499"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06500" name="Rectangle 3"/>
          <p:cNvSpPr>
            <a:spLocks noChangeArrowheads="1"/>
          </p:cNvSpPr>
          <p:nvPr/>
        </p:nvSpPr>
        <p:spPr bwMode="auto">
          <a:xfrm>
            <a:off x="457200" y="1600200"/>
            <a:ext cx="8686800" cy="5257800"/>
          </a:xfrm>
          <a:prstGeom prst="rect">
            <a:avLst/>
          </a:prstGeom>
          <a:solidFill>
            <a:schemeClr val="bg1"/>
          </a:solidFill>
          <a:ln w="9525" algn="ctr">
            <a:noFill/>
            <a:round/>
            <a:headEnd/>
            <a:tailEnd/>
          </a:ln>
        </p:spPr>
        <p:txBody>
          <a:bodyPr/>
          <a:lstStyle/>
          <a:p>
            <a:endParaRPr lang="en-US"/>
          </a:p>
        </p:txBody>
      </p:sp>
    </p:spTree>
    <p:extLst>
      <p:ext uri="{BB962C8B-B14F-4D97-AF65-F5344CB8AC3E}">
        <p14:creationId xmlns:p14="http://schemas.microsoft.com/office/powerpoint/2010/main" val="31078690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07523"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07524" name="Rectangle 3"/>
          <p:cNvSpPr>
            <a:spLocks noChangeArrowheads="1"/>
          </p:cNvSpPr>
          <p:nvPr/>
        </p:nvSpPr>
        <p:spPr bwMode="auto">
          <a:xfrm>
            <a:off x="457200" y="1828800"/>
            <a:ext cx="8686800" cy="50292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08547"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08548" name="Rectangle 3"/>
          <p:cNvSpPr>
            <a:spLocks noChangeArrowheads="1"/>
          </p:cNvSpPr>
          <p:nvPr/>
        </p:nvSpPr>
        <p:spPr bwMode="auto">
          <a:xfrm>
            <a:off x="457200" y="2209800"/>
            <a:ext cx="8686800" cy="46482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1139825"/>
          </a:xfrm>
        </p:spPr>
        <p:txBody>
          <a:bodyPr/>
          <a:lstStyle/>
          <a:p>
            <a:r>
              <a:rPr lang="en-US" smtClean="0">
                <a:solidFill>
                  <a:srgbClr val="FF9900"/>
                </a:solidFill>
                <a:effectLst/>
              </a:rPr>
              <a:t>Categories of Christians</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Five </a:t>
            </a:r>
            <a:r>
              <a:rPr lang="en-US" i="1" dirty="0" smtClean="0"/>
              <a:t>Foolish </a:t>
            </a:r>
            <a:r>
              <a:rPr lang="en-US" dirty="0" smtClean="0"/>
              <a:t>Virgins category</a:t>
            </a:r>
          </a:p>
          <a:p>
            <a:pPr>
              <a:defRPr/>
            </a:pP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09571"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09572" name="Rectangle 3"/>
          <p:cNvSpPr>
            <a:spLocks noChangeArrowheads="1"/>
          </p:cNvSpPr>
          <p:nvPr/>
        </p:nvSpPr>
        <p:spPr bwMode="auto">
          <a:xfrm>
            <a:off x="457200" y="2514600"/>
            <a:ext cx="8686800" cy="43434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10595"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10596" name="Rectangle 3"/>
          <p:cNvSpPr>
            <a:spLocks noChangeArrowheads="1"/>
          </p:cNvSpPr>
          <p:nvPr/>
        </p:nvSpPr>
        <p:spPr bwMode="auto">
          <a:xfrm>
            <a:off x="457200" y="2819400"/>
            <a:ext cx="8686800" cy="40386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11619"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11620" name="Rectangle 3"/>
          <p:cNvSpPr>
            <a:spLocks noChangeArrowheads="1"/>
          </p:cNvSpPr>
          <p:nvPr/>
        </p:nvSpPr>
        <p:spPr bwMode="auto">
          <a:xfrm>
            <a:off x="457200" y="3124200"/>
            <a:ext cx="8686800" cy="37338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12643"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12644" name="Rectangle 3"/>
          <p:cNvSpPr>
            <a:spLocks noChangeArrowheads="1"/>
          </p:cNvSpPr>
          <p:nvPr/>
        </p:nvSpPr>
        <p:spPr bwMode="auto">
          <a:xfrm>
            <a:off x="457200" y="3429000"/>
            <a:ext cx="8686800" cy="34290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13667"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13668" name="Rectangle 3"/>
          <p:cNvSpPr>
            <a:spLocks noChangeArrowheads="1"/>
          </p:cNvSpPr>
          <p:nvPr/>
        </p:nvSpPr>
        <p:spPr bwMode="auto">
          <a:xfrm>
            <a:off x="457200" y="3733800"/>
            <a:ext cx="8686800" cy="31242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14691"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14692" name="Rectangle 3"/>
          <p:cNvSpPr>
            <a:spLocks noChangeArrowheads="1"/>
          </p:cNvSpPr>
          <p:nvPr/>
        </p:nvSpPr>
        <p:spPr bwMode="auto">
          <a:xfrm>
            <a:off x="457200" y="4038600"/>
            <a:ext cx="8686800" cy="28194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15715"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15716" name="Rectangle 3"/>
          <p:cNvSpPr>
            <a:spLocks noChangeArrowheads="1"/>
          </p:cNvSpPr>
          <p:nvPr/>
        </p:nvSpPr>
        <p:spPr bwMode="auto">
          <a:xfrm>
            <a:off x="457200" y="4343400"/>
            <a:ext cx="8686800" cy="25146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16739"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16740" name="Rectangle 3"/>
          <p:cNvSpPr>
            <a:spLocks noChangeArrowheads="1"/>
          </p:cNvSpPr>
          <p:nvPr/>
        </p:nvSpPr>
        <p:spPr bwMode="auto">
          <a:xfrm>
            <a:off x="457200" y="4648200"/>
            <a:ext cx="8686800" cy="22098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17763"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17764" name="Rectangle 3"/>
          <p:cNvSpPr>
            <a:spLocks noChangeArrowheads="1"/>
          </p:cNvSpPr>
          <p:nvPr/>
        </p:nvSpPr>
        <p:spPr bwMode="auto">
          <a:xfrm>
            <a:off x="457200" y="4953000"/>
            <a:ext cx="8686800" cy="19050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18787"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1600" b="1" i="1" u="sng" smtClean="0">
                <a:solidFill>
                  <a:schemeClr val="hlink"/>
                </a:solidFill>
                <a:effectLst/>
              </a:rPr>
              <a:t>THEY ARE EYEWITNESSES OF</a:t>
            </a:r>
            <a:r>
              <a:rPr lang="en-US" sz="1600" b="1" i="1" smtClean="0">
                <a:solidFill>
                  <a:schemeClr val="hlink"/>
                </a:solidFill>
                <a:effectLst/>
              </a:rPr>
              <a:t>:</a:t>
            </a:r>
            <a:endParaRPr lang="en-US" sz="1600" i="1" smtClean="0">
              <a:solidFill>
                <a:schemeClr val="hlink"/>
              </a:solidFill>
              <a:effectLst/>
            </a:endParaRPr>
          </a:p>
          <a:p>
            <a:pPr eaLnBrk="1" hangingPunct="1">
              <a:buFont typeface="Wingdings" pitchFamily="2" charset="2"/>
              <a:buNone/>
            </a:pPr>
            <a:r>
              <a:rPr lang="en-US" sz="1600" i="1" smtClean="0">
                <a:effectLst/>
              </a:rPr>
              <a:t>• The </a:t>
            </a:r>
            <a:r>
              <a:rPr lang="en-US" sz="1600" b="1" i="1" smtClean="0">
                <a:solidFill>
                  <a:srgbClr val="FF9900"/>
                </a:solidFill>
                <a:effectLst/>
              </a:rPr>
              <a:t>TRANSFIGURATION</a:t>
            </a:r>
            <a:r>
              <a:rPr lang="en-US" sz="1600" i="1" smtClean="0">
                <a:effectLst/>
              </a:rPr>
              <a:t> of Jesus (Mt.17:1-3; Luke 9:28-36; 2 Peter 1:16-18; Mark 9:4).</a:t>
            </a:r>
          </a:p>
          <a:p>
            <a:pPr eaLnBrk="1" hangingPunct="1">
              <a:buFont typeface="Wingdings" pitchFamily="2" charset="2"/>
              <a:buNone/>
            </a:pPr>
            <a:r>
              <a:rPr lang="en-US" sz="1600" i="1" smtClean="0">
                <a:effectLst/>
              </a:rPr>
              <a:t>• The </a:t>
            </a:r>
            <a:r>
              <a:rPr lang="en-US" sz="1600" b="1" i="1" smtClean="0">
                <a:solidFill>
                  <a:srgbClr val="FF9900"/>
                </a:solidFill>
                <a:effectLst/>
              </a:rPr>
              <a:t>RESURRECTION</a:t>
            </a:r>
            <a:r>
              <a:rPr lang="en-US" sz="1600" i="1" smtClean="0">
                <a:effectLst/>
              </a:rPr>
              <a:t> of Jesus (“two men” — Luke 24:4).</a:t>
            </a:r>
          </a:p>
          <a:p>
            <a:pPr eaLnBrk="1" hangingPunct="1">
              <a:spcBef>
                <a:spcPct val="0"/>
              </a:spcBef>
              <a:buFont typeface="Wingdings" pitchFamily="2" charset="2"/>
              <a:buNone/>
            </a:pPr>
            <a:r>
              <a:rPr lang="en-US" sz="1600" i="1" smtClean="0">
                <a:effectLst/>
              </a:rPr>
              <a:t>• The </a:t>
            </a:r>
            <a:r>
              <a:rPr lang="en-US" sz="1600" b="1" i="1" smtClean="0">
                <a:solidFill>
                  <a:srgbClr val="FF9900"/>
                </a:solidFill>
                <a:effectLst/>
              </a:rPr>
              <a:t>ASCENSION</a:t>
            </a:r>
            <a:r>
              <a:rPr lang="en-US" sz="1600" i="1" smtClean="0">
                <a:effectLst/>
              </a:rPr>
              <a:t> of Jesus (“two men” — Acts 1:9-10).</a:t>
            </a:r>
            <a:r>
              <a:rPr lang="en-US" sz="2000" i="1" smtClean="0">
                <a:effectLst/>
              </a:rPr>
              <a:t>	</a:t>
            </a:r>
          </a:p>
          <a:p>
            <a:pPr eaLnBrk="1" hangingPunct="1">
              <a:lnSpc>
                <a:spcPct val="90000"/>
              </a:lnSpc>
              <a:buFont typeface="Wingdings" pitchFamily="2" charset="2"/>
              <a:buNone/>
            </a:pPr>
            <a:endParaRPr lang="en-US" sz="2000" i="1" smtClean="0">
              <a:effectLst/>
            </a:endParaRPr>
          </a:p>
        </p:txBody>
      </p:sp>
      <p:sp>
        <p:nvSpPr>
          <p:cNvPr id="118788" name="Rectangle 3"/>
          <p:cNvSpPr>
            <a:spLocks noChangeArrowheads="1"/>
          </p:cNvSpPr>
          <p:nvPr/>
        </p:nvSpPr>
        <p:spPr bwMode="auto">
          <a:xfrm>
            <a:off x="457200" y="5334000"/>
            <a:ext cx="8686800" cy="15240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39825"/>
          </a:xfrm>
        </p:spPr>
        <p:txBody>
          <a:bodyPr/>
          <a:lstStyle/>
          <a:p>
            <a:r>
              <a:rPr lang="en-US" smtClean="0">
                <a:solidFill>
                  <a:srgbClr val="FF9900"/>
                </a:solidFill>
                <a:effectLst/>
              </a:rPr>
              <a:t>Categories of Christians</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Five </a:t>
            </a:r>
            <a:r>
              <a:rPr lang="en-US" i="1" dirty="0" smtClean="0"/>
              <a:t>Foolish </a:t>
            </a:r>
            <a:r>
              <a:rPr lang="en-US" dirty="0" smtClean="0"/>
              <a:t>Virgins category</a:t>
            </a:r>
          </a:p>
          <a:p>
            <a:pPr>
              <a:defRPr/>
            </a:pPr>
            <a:r>
              <a:rPr lang="en-US" dirty="0" smtClean="0"/>
              <a:t>Five </a:t>
            </a:r>
            <a:r>
              <a:rPr lang="en-US" i="1" dirty="0" smtClean="0"/>
              <a:t>Wise </a:t>
            </a:r>
            <a:r>
              <a:rPr lang="en-US" dirty="0" smtClean="0"/>
              <a:t>Virgins category</a:t>
            </a:r>
          </a:p>
          <a:p>
            <a:pPr>
              <a:defRPr/>
            </a:pP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19811" name="Rectangle 3"/>
          <p:cNvSpPr>
            <a:spLocks noGrp="1" noChangeArrowheads="1"/>
          </p:cNvSpPr>
          <p:nvPr>
            <p:ph type="body" idx="1"/>
          </p:nvPr>
        </p:nvSpPr>
        <p:spPr>
          <a:xfrm>
            <a:off x="457200" y="609600"/>
            <a:ext cx="8763000" cy="6324600"/>
          </a:xfrm>
        </p:spPr>
        <p:txBody>
          <a:bodyPr/>
          <a:lstStyle/>
          <a:p>
            <a:pPr eaLnBrk="1" hangingPunct="1">
              <a:lnSpc>
                <a:spcPct val="95000"/>
              </a:lnSpc>
              <a:buFont typeface="Wingdings" pitchFamily="2" charset="2"/>
              <a:buNone/>
            </a:pPr>
            <a:r>
              <a:rPr lang="en-US" sz="2000" b="1" i="1" u="sng" smtClean="0">
                <a:solidFill>
                  <a:schemeClr val="hlink"/>
                </a:solidFill>
                <a:effectLst/>
              </a:rPr>
              <a:t>Both</a:t>
            </a:r>
            <a:r>
              <a:rPr lang="en-US" sz="2000" b="1" i="1" smtClean="0">
                <a:solidFill>
                  <a:schemeClr val="hlink"/>
                </a:solidFill>
                <a:effectLst/>
              </a:rPr>
              <a:t>:</a:t>
            </a:r>
            <a:endParaRPr lang="en-US" sz="2000" i="1" smtClean="0">
              <a:solidFill>
                <a:schemeClr val="hlink"/>
              </a:solidFill>
              <a:effectLst/>
            </a:endParaRPr>
          </a:p>
          <a:p>
            <a:pPr eaLnBrk="1" hangingPunct="1">
              <a:lnSpc>
                <a:spcPct val="80000"/>
              </a:lnSpc>
              <a:buFont typeface="Wingdings" pitchFamily="2" charset="2"/>
              <a:buNone/>
            </a:pPr>
            <a:r>
              <a:rPr lang="en-US" sz="2000" i="1" smtClean="0">
                <a:effectLst/>
              </a:rPr>
              <a:t>• Received divine revelation on a Mountain (Horeb &amp; Carmel)</a:t>
            </a:r>
          </a:p>
          <a:p>
            <a:pPr eaLnBrk="1" hangingPunct="1">
              <a:lnSpc>
                <a:spcPct val="80000"/>
              </a:lnSpc>
              <a:buFont typeface="Wingdings" pitchFamily="2" charset="2"/>
              <a:buNone/>
            </a:pPr>
            <a:r>
              <a:rPr lang="en-US" sz="2000" i="1" smtClean="0">
                <a:effectLst/>
              </a:rPr>
              <a:t>• Saw divine fire on Mt. Horeb	</a:t>
            </a:r>
          </a:p>
          <a:p>
            <a:pPr eaLnBrk="1" hangingPunct="1">
              <a:lnSpc>
                <a:spcPct val="80000"/>
              </a:lnSpc>
              <a:buFont typeface="Wingdings" pitchFamily="2" charset="2"/>
              <a:buNone/>
            </a:pPr>
            <a:r>
              <a:rPr lang="en-US" sz="2000" i="1" smtClean="0">
                <a:effectLst/>
              </a:rPr>
              <a:t>• Fasted 40 days and nights before God	</a:t>
            </a:r>
          </a:p>
          <a:p>
            <a:pPr eaLnBrk="1" hangingPunct="1">
              <a:lnSpc>
                <a:spcPct val="80000"/>
              </a:lnSpc>
              <a:buFont typeface="Wingdings" pitchFamily="2" charset="2"/>
              <a:buNone/>
            </a:pPr>
            <a:r>
              <a:rPr lang="en-US" sz="2000" i="1" smtClean="0">
                <a:effectLst/>
              </a:rPr>
              <a:t>• Erected an altar (Mt. Sinai / Mt. Carmel)</a:t>
            </a:r>
          </a:p>
          <a:p>
            <a:pPr eaLnBrk="1" hangingPunct="1">
              <a:lnSpc>
                <a:spcPct val="80000"/>
              </a:lnSpc>
              <a:buFont typeface="Wingdings" pitchFamily="2" charset="2"/>
              <a:buNone/>
            </a:pPr>
            <a:r>
              <a:rPr lang="en-US" sz="2000" i="1" smtClean="0">
                <a:effectLst/>
              </a:rPr>
              <a:t>• Saw God’s fire consume the sacrifice (Lev.9:23-24 / 1 Kings 18)</a:t>
            </a:r>
          </a:p>
          <a:p>
            <a:pPr eaLnBrk="1" hangingPunct="1">
              <a:lnSpc>
                <a:spcPct val="80000"/>
              </a:lnSpc>
              <a:buFont typeface="Wingdings" pitchFamily="2" charset="2"/>
              <a:buNone/>
            </a:pPr>
            <a:r>
              <a:rPr lang="en-US" sz="2000" i="1" smtClean="0">
                <a:effectLst/>
              </a:rPr>
              <a:t>• Were sent to and persecuted by Kings (Pharaoh / Ahab)</a:t>
            </a:r>
          </a:p>
          <a:p>
            <a:pPr eaLnBrk="1" hangingPunct="1">
              <a:lnSpc>
                <a:spcPct val="80000"/>
              </a:lnSpc>
              <a:buFont typeface="Wingdings" pitchFamily="2" charset="2"/>
              <a:buNone/>
            </a:pPr>
            <a:r>
              <a:rPr lang="en-US" sz="2000" i="1" smtClean="0">
                <a:effectLst/>
              </a:rPr>
              <a:t>• One turned water to blood   • The other stopped the rain for 3 ½ years</a:t>
            </a:r>
          </a:p>
          <a:p>
            <a:pPr eaLnBrk="1" hangingPunct="1">
              <a:lnSpc>
                <a:spcPct val="80000"/>
              </a:lnSpc>
              <a:buFont typeface="Wingdings" pitchFamily="2" charset="2"/>
              <a:buNone/>
            </a:pPr>
            <a:r>
              <a:rPr lang="en-US" sz="2000" i="1" smtClean="0">
                <a:effectLst/>
              </a:rPr>
              <a:t>• Used a sword against the worshipers of gods (Ex.35:25-28/1 Kgs18:40)</a:t>
            </a:r>
          </a:p>
          <a:p>
            <a:pPr eaLnBrk="1" hangingPunct="1">
              <a:lnSpc>
                <a:spcPct val="80000"/>
              </a:lnSpc>
              <a:buFont typeface="Wingdings" pitchFamily="2" charset="2"/>
              <a:buNone/>
            </a:pPr>
            <a:r>
              <a:rPr lang="en-US" sz="2000" i="1" smtClean="0">
                <a:effectLst/>
              </a:rPr>
              <a:t>• Divided the waters (Red Sea by his rod / Jordan River by his cloak)</a:t>
            </a:r>
          </a:p>
          <a:p>
            <a:pPr eaLnBrk="1" hangingPunct="1">
              <a:lnSpc>
                <a:spcPct val="80000"/>
              </a:lnSpc>
              <a:buFont typeface="Wingdings" pitchFamily="2" charset="2"/>
              <a:buNone/>
            </a:pPr>
            <a:r>
              <a:rPr lang="en-US" sz="2000" i="1" smtClean="0">
                <a:effectLst/>
              </a:rPr>
              <a:t>• Translated to heaven east of the Jordon River	</a:t>
            </a:r>
          </a:p>
          <a:p>
            <a:pPr eaLnBrk="1" hangingPunct="1">
              <a:lnSpc>
                <a:spcPct val="80000"/>
              </a:lnSpc>
              <a:buFont typeface="Wingdings" pitchFamily="2" charset="2"/>
              <a:buNone/>
            </a:pPr>
            <a:r>
              <a:rPr lang="en-US" sz="2000" i="1" smtClean="0">
                <a:effectLst/>
              </a:rPr>
              <a:t>• Had a spirit-filled successor (Joshua / Elisha)</a:t>
            </a:r>
          </a:p>
          <a:p>
            <a:pPr eaLnBrk="1" hangingPunct="1">
              <a:lnSpc>
                <a:spcPct val="80000"/>
              </a:lnSpc>
              <a:buFont typeface="Wingdings" pitchFamily="2" charset="2"/>
              <a:buNone/>
            </a:pPr>
            <a:r>
              <a:rPr lang="en-US" sz="2000" i="1" smtClean="0">
                <a:effectLst/>
              </a:rPr>
              <a:t>• Both of their successors divided the waters at the Jordan	</a:t>
            </a:r>
          </a:p>
          <a:p>
            <a:pPr eaLnBrk="1" hangingPunct="1">
              <a:lnSpc>
                <a:spcPct val="80000"/>
              </a:lnSpc>
              <a:buFont typeface="Wingdings" pitchFamily="2" charset="2"/>
              <a:buNone/>
            </a:pPr>
            <a:r>
              <a:rPr lang="en-US" sz="2000" i="1" smtClean="0">
                <a:effectLst/>
              </a:rPr>
              <a:t>• Appeared on the Mount of Transfiguration with Jesus (Mt.17:1-5)</a:t>
            </a:r>
          </a:p>
          <a:p>
            <a:pPr eaLnBrk="1" hangingPunct="1">
              <a:lnSpc>
                <a:spcPct val="80000"/>
              </a:lnSpc>
              <a:buFont typeface="Wingdings" pitchFamily="2" charset="2"/>
              <a:buNone/>
            </a:pPr>
            <a:r>
              <a:rPr lang="en-US" sz="2000" i="1" smtClean="0">
                <a:effectLst/>
              </a:rPr>
              <a:t>• Last two prophets mentioned in the Old Testament (Mal.4:4-6)</a:t>
            </a: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2000" i="1" smtClean="0">
                <a:effectLst/>
              </a:rPr>
              <a:t>	</a:t>
            </a:r>
          </a:p>
          <a:p>
            <a:pPr eaLnBrk="1" hangingPunct="1">
              <a:lnSpc>
                <a:spcPct val="90000"/>
              </a:lnSpc>
              <a:buFont typeface="Wingdings" pitchFamily="2" charset="2"/>
              <a:buNone/>
            </a:pPr>
            <a:endParaRPr lang="en-US" sz="2000" i="1" smtClean="0">
              <a:effectLst/>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20835" name="Rectangle 3"/>
          <p:cNvSpPr>
            <a:spLocks noGrp="1" noChangeArrowheads="1"/>
          </p:cNvSpPr>
          <p:nvPr>
            <p:ph type="body" idx="1"/>
          </p:nvPr>
        </p:nvSpPr>
        <p:spPr>
          <a:xfrm>
            <a:off x="457200" y="609600"/>
            <a:ext cx="8763000" cy="6324600"/>
          </a:xfrm>
        </p:spPr>
        <p:txBody>
          <a:bodyPr/>
          <a:lstStyle/>
          <a:p>
            <a:pPr eaLnBrk="1" hangingPunct="1">
              <a:lnSpc>
                <a:spcPct val="80000"/>
              </a:lnSpc>
              <a:buFont typeface="Wingdings" pitchFamily="2" charset="2"/>
              <a:buNone/>
            </a:pPr>
            <a:endParaRPr lang="en-US" sz="2000" i="1" smtClean="0">
              <a:effectLst/>
            </a:endParaRP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2400" b="1" i="1" u="sng" smtClean="0">
                <a:solidFill>
                  <a:schemeClr val="hlink"/>
                </a:solidFill>
                <a:effectLst/>
              </a:rPr>
              <a:t>BOTH ARE EYEWITNESSES OF</a:t>
            </a:r>
            <a:r>
              <a:rPr lang="en-US" sz="2400" b="1" i="1" smtClean="0">
                <a:solidFill>
                  <a:schemeClr val="hlink"/>
                </a:solidFill>
                <a:effectLst/>
              </a:rPr>
              <a:t>:</a:t>
            </a:r>
          </a:p>
          <a:p>
            <a:pPr eaLnBrk="1" hangingPunct="1">
              <a:buFont typeface="Wingdings" pitchFamily="2" charset="2"/>
              <a:buNone/>
            </a:pPr>
            <a:endParaRPr lang="en-US" sz="800" i="1" smtClean="0">
              <a:solidFill>
                <a:schemeClr val="hlink"/>
              </a:solidFill>
              <a:effectLst/>
            </a:endParaRPr>
          </a:p>
          <a:p>
            <a:pPr eaLnBrk="1" hangingPunct="1">
              <a:buFont typeface="Wingdings" pitchFamily="2" charset="2"/>
              <a:buNone/>
            </a:pPr>
            <a:r>
              <a:rPr lang="en-US" sz="2400" i="1" smtClean="0">
                <a:effectLst/>
              </a:rPr>
              <a:t>• The </a:t>
            </a:r>
            <a:r>
              <a:rPr lang="en-US" sz="2400" b="1" i="1" smtClean="0">
                <a:solidFill>
                  <a:srgbClr val="FF9900"/>
                </a:solidFill>
                <a:effectLst/>
              </a:rPr>
              <a:t>TRANSFIGURATION</a:t>
            </a:r>
            <a:r>
              <a:rPr lang="en-US" sz="2400" i="1" smtClean="0">
                <a:effectLst/>
              </a:rPr>
              <a:t> of Jesus</a:t>
            </a:r>
          </a:p>
          <a:p>
            <a:pPr eaLnBrk="1" hangingPunct="1">
              <a:buFont typeface="Wingdings" pitchFamily="2" charset="2"/>
              <a:buNone/>
            </a:pPr>
            <a:endParaRPr lang="en-US" sz="900" i="1" smtClean="0">
              <a:effectLst/>
            </a:endParaRPr>
          </a:p>
          <a:p>
            <a:pPr eaLnBrk="1" hangingPunct="1">
              <a:buFont typeface="Wingdings" pitchFamily="2" charset="2"/>
              <a:buNone/>
            </a:pPr>
            <a:r>
              <a:rPr lang="en-US" sz="2400" i="1" smtClean="0">
                <a:effectLst/>
              </a:rPr>
              <a:t>• The </a:t>
            </a:r>
            <a:r>
              <a:rPr lang="en-US" sz="2400" b="1" i="1" smtClean="0">
                <a:solidFill>
                  <a:srgbClr val="FF9900"/>
                </a:solidFill>
                <a:effectLst/>
              </a:rPr>
              <a:t>RESURRECTION</a:t>
            </a:r>
            <a:r>
              <a:rPr lang="en-US" sz="2400" i="1" smtClean="0">
                <a:effectLst/>
              </a:rPr>
              <a:t> of Jesus (“two men” — Luke 24:4).</a:t>
            </a:r>
            <a:endParaRPr lang="en-US" sz="800" i="1" smtClean="0">
              <a:effectLst/>
            </a:endParaRPr>
          </a:p>
          <a:p>
            <a:pPr eaLnBrk="1" hangingPunct="1">
              <a:buFont typeface="Wingdings" pitchFamily="2" charset="2"/>
              <a:buNone/>
            </a:pPr>
            <a:endParaRPr lang="en-US" sz="1400" i="1" smtClean="0">
              <a:effectLst/>
            </a:endParaRPr>
          </a:p>
          <a:p>
            <a:pPr eaLnBrk="1" hangingPunct="1">
              <a:spcBef>
                <a:spcPct val="0"/>
              </a:spcBef>
              <a:buFont typeface="Wingdings" pitchFamily="2" charset="2"/>
              <a:buNone/>
            </a:pPr>
            <a:r>
              <a:rPr lang="en-US" sz="2400" i="1" smtClean="0">
                <a:effectLst/>
              </a:rPr>
              <a:t>• The </a:t>
            </a:r>
            <a:r>
              <a:rPr lang="en-US" sz="2400" b="1" i="1" smtClean="0">
                <a:solidFill>
                  <a:srgbClr val="FF9900"/>
                </a:solidFill>
                <a:effectLst/>
              </a:rPr>
              <a:t>ASCENSION</a:t>
            </a:r>
            <a:r>
              <a:rPr lang="en-US" sz="2400" i="1" smtClean="0">
                <a:effectLst/>
              </a:rPr>
              <a:t> of Jesus (“two men” — Acts 1:9-10).	</a:t>
            </a:r>
          </a:p>
          <a:p>
            <a:pPr eaLnBrk="1" hangingPunct="1">
              <a:lnSpc>
                <a:spcPct val="90000"/>
              </a:lnSpc>
              <a:buFont typeface="Wingdings" pitchFamily="2" charset="2"/>
              <a:buNone/>
            </a:pPr>
            <a:endParaRPr lang="en-US" sz="2000" i="1" smtClean="0">
              <a:effectLst/>
            </a:endParaRPr>
          </a:p>
        </p:txBody>
      </p:sp>
      <p:sp>
        <p:nvSpPr>
          <p:cNvPr id="120836" name="Rectangle 3"/>
          <p:cNvSpPr>
            <a:spLocks noChangeArrowheads="1"/>
          </p:cNvSpPr>
          <p:nvPr/>
        </p:nvSpPr>
        <p:spPr bwMode="auto">
          <a:xfrm>
            <a:off x="457200" y="5486400"/>
            <a:ext cx="8686800" cy="1371600"/>
          </a:xfrm>
          <a:prstGeom prst="rect">
            <a:avLst/>
          </a:prstGeom>
          <a:solidFill>
            <a:schemeClr val="bg1"/>
          </a:solidFill>
          <a:ln w="9525" algn="ctr">
            <a:noFill/>
            <a:round/>
            <a:headEnd/>
            <a:tailEnd/>
          </a:ln>
        </p:spPr>
        <p:txBody>
          <a:bodyPr/>
          <a:lstStyle/>
          <a:p>
            <a:endParaRPr lang="en-US"/>
          </a:p>
        </p:txBody>
      </p:sp>
      <p:sp>
        <p:nvSpPr>
          <p:cNvPr id="120837" name="Rectangle 4"/>
          <p:cNvSpPr>
            <a:spLocks noChangeArrowheads="1"/>
          </p:cNvSpPr>
          <p:nvPr/>
        </p:nvSpPr>
        <p:spPr bwMode="auto">
          <a:xfrm>
            <a:off x="457200" y="1905000"/>
            <a:ext cx="8229600" cy="1905000"/>
          </a:xfrm>
          <a:prstGeom prst="rect">
            <a:avLst/>
          </a:prstGeom>
          <a:solidFill>
            <a:srgbClr val="000000"/>
          </a:solidFill>
          <a:ln w="9525" algn="ctr">
            <a:noFill/>
            <a:round/>
            <a:headEnd/>
            <a:tailEnd/>
          </a:ln>
        </p:spPr>
        <p:txBody>
          <a:bodyPr/>
          <a:lstStyle/>
          <a:p>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21859" name="Rectangle 3"/>
          <p:cNvSpPr>
            <a:spLocks noGrp="1" noChangeArrowheads="1"/>
          </p:cNvSpPr>
          <p:nvPr>
            <p:ph type="body" idx="1"/>
          </p:nvPr>
        </p:nvSpPr>
        <p:spPr>
          <a:xfrm>
            <a:off x="457200" y="609600"/>
            <a:ext cx="8763000" cy="6324600"/>
          </a:xfrm>
        </p:spPr>
        <p:txBody>
          <a:bodyPr/>
          <a:lstStyle/>
          <a:p>
            <a:pPr eaLnBrk="1" hangingPunct="1">
              <a:lnSpc>
                <a:spcPct val="80000"/>
              </a:lnSpc>
              <a:buFont typeface="Wingdings" pitchFamily="2" charset="2"/>
              <a:buNone/>
            </a:pPr>
            <a:endParaRPr lang="en-US" sz="2000" i="1" smtClean="0">
              <a:effectLst/>
            </a:endParaRP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2400" b="1" i="1" u="sng" smtClean="0">
                <a:solidFill>
                  <a:schemeClr val="hlink"/>
                </a:solidFill>
                <a:effectLst/>
              </a:rPr>
              <a:t>BOTH ARE EYEWITNESSES OF</a:t>
            </a:r>
            <a:r>
              <a:rPr lang="en-US" sz="2400" b="1" i="1" smtClean="0">
                <a:solidFill>
                  <a:schemeClr val="hlink"/>
                </a:solidFill>
                <a:effectLst/>
              </a:rPr>
              <a:t>:</a:t>
            </a:r>
          </a:p>
          <a:p>
            <a:pPr eaLnBrk="1" hangingPunct="1">
              <a:buFont typeface="Wingdings" pitchFamily="2" charset="2"/>
              <a:buNone/>
            </a:pPr>
            <a:endParaRPr lang="en-US" sz="800" i="1" smtClean="0">
              <a:solidFill>
                <a:schemeClr val="hlink"/>
              </a:solidFill>
              <a:effectLst/>
            </a:endParaRPr>
          </a:p>
          <a:p>
            <a:pPr eaLnBrk="1" hangingPunct="1">
              <a:buFont typeface="Wingdings" pitchFamily="2" charset="2"/>
              <a:buNone/>
            </a:pPr>
            <a:r>
              <a:rPr lang="en-US" sz="2400" i="1" smtClean="0">
                <a:effectLst/>
              </a:rPr>
              <a:t>• The </a:t>
            </a:r>
            <a:r>
              <a:rPr lang="en-US" sz="2400" b="1" i="1" smtClean="0">
                <a:solidFill>
                  <a:srgbClr val="FF9900"/>
                </a:solidFill>
                <a:effectLst/>
              </a:rPr>
              <a:t>TRANSFIGURATION</a:t>
            </a:r>
            <a:r>
              <a:rPr lang="en-US" sz="2400" i="1" smtClean="0">
                <a:effectLst/>
              </a:rPr>
              <a:t> of Jesus</a:t>
            </a:r>
          </a:p>
          <a:p>
            <a:pPr eaLnBrk="1" hangingPunct="1">
              <a:buFont typeface="Wingdings" pitchFamily="2" charset="2"/>
              <a:buNone/>
            </a:pPr>
            <a:endParaRPr lang="en-US" sz="900" i="1" smtClean="0">
              <a:effectLst/>
            </a:endParaRPr>
          </a:p>
          <a:p>
            <a:pPr eaLnBrk="1" hangingPunct="1">
              <a:buFont typeface="Wingdings" pitchFamily="2" charset="2"/>
              <a:buNone/>
            </a:pPr>
            <a:r>
              <a:rPr lang="en-US" sz="2400" i="1" smtClean="0">
                <a:effectLst/>
              </a:rPr>
              <a:t>• The </a:t>
            </a:r>
            <a:r>
              <a:rPr lang="en-US" sz="2400" b="1" i="1" smtClean="0">
                <a:solidFill>
                  <a:srgbClr val="FF9900"/>
                </a:solidFill>
                <a:effectLst/>
              </a:rPr>
              <a:t>RESURRECTION</a:t>
            </a:r>
            <a:r>
              <a:rPr lang="en-US" sz="2400" i="1" smtClean="0">
                <a:effectLst/>
              </a:rPr>
              <a:t> of Jesus (“two men” — Luke 24:4).</a:t>
            </a:r>
            <a:endParaRPr lang="en-US" sz="800" i="1" smtClean="0">
              <a:effectLst/>
            </a:endParaRPr>
          </a:p>
          <a:p>
            <a:pPr eaLnBrk="1" hangingPunct="1">
              <a:buFont typeface="Wingdings" pitchFamily="2" charset="2"/>
              <a:buNone/>
            </a:pPr>
            <a:endParaRPr lang="en-US" sz="1400" i="1" smtClean="0">
              <a:effectLst/>
            </a:endParaRPr>
          </a:p>
          <a:p>
            <a:pPr eaLnBrk="1" hangingPunct="1">
              <a:spcBef>
                <a:spcPct val="0"/>
              </a:spcBef>
              <a:buFont typeface="Wingdings" pitchFamily="2" charset="2"/>
              <a:buNone/>
            </a:pPr>
            <a:r>
              <a:rPr lang="en-US" sz="2400" i="1" smtClean="0">
                <a:effectLst/>
              </a:rPr>
              <a:t>• The </a:t>
            </a:r>
            <a:r>
              <a:rPr lang="en-US" sz="2400" b="1" i="1" smtClean="0">
                <a:solidFill>
                  <a:srgbClr val="FF9900"/>
                </a:solidFill>
                <a:effectLst/>
              </a:rPr>
              <a:t>ASCENSION</a:t>
            </a:r>
            <a:r>
              <a:rPr lang="en-US" sz="2400" i="1" smtClean="0">
                <a:effectLst/>
              </a:rPr>
              <a:t> of Jesus (“two men” — Acts 1:9-10).	</a:t>
            </a:r>
          </a:p>
          <a:p>
            <a:pPr eaLnBrk="1" hangingPunct="1">
              <a:lnSpc>
                <a:spcPct val="90000"/>
              </a:lnSpc>
              <a:buFont typeface="Wingdings" pitchFamily="2" charset="2"/>
              <a:buNone/>
            </a:pPr>
            <a:endParaRPr lang="en-US" sz="2000" i="1" smtClean="0">
              <a:effectLst/>
            </a:endParaRPr>
          </a:p>
        </p:txBody>
      </p:sp>
      <p:sp>
        <p:nvSpPr>
          <p:cNvPr id="121860" name="Rectangle 3"/>
          <p:cNvSpPr>
            <a:spLocks noChangeArrowheads="1"/>
          </p:cNvSpPr>
          <p:nvPr/>
        </p:nvSpPr>
        <p:spPr bwMode="auto">
          <a:xfrm>
            <a:off x="457200" y="5486400"/>
            <a:ext cx="8686800" cy="1371600"/>
          </a:xfrm>
          <a:prstGeom prst="rect">
            <a:avLst/>
          </a:prstGeom>
          <a:solidFill>
            <a:schemeClr val="bg1"/>
          </a:solidFill>
          <a:ln w="9525" algn="ctr">
            <a:noFill/>
            <a:round/>
            <a:headEnd/>
            <a:tailEnd/>
          </a:ln>
        </p:spPr>
        <p:txBody>
          <a:bodyPr/>
          <a:lstStyle/>
          <a:p>
            <a:endParaRPr lang="en-US"/>
          </a:p>
        </p:txBody>
      </p:sp>
      <p:sp>
        <p:nvSpPr>
          <p:cNvPr id="121861" name="Rectangle 4"/>
          <p:cNvSpPr>
            <a:spLocks noChangeArrowheads="1"/>
          </p:cNvSpPr>
          <p:nvPr/>
        </p:nvSpPr>
        <p:spPr bwMode="auto">
          <a:xfrm>
            <a:off x="457200" y="2438400"/>
            <a:ext cx="8229600" cy="1371600"/>
          </a:xfrm>
          <a:prstGeom prst="rect">
            <a:avLst/>
          </a:prstGeom>
          <a:solidFill>
            <a:srgbClr val="000000"/>
          </a:solidFill>
          <a:ln w="9525" algn="ctr">
            <a:noFill/>
            <a:round/>
            <a:headEnd/>
            <a:tailEnd/>
          </a:ln>
        </p:spPr>
        <p:txBody>
          <a:bodyPr/>
          <a:lstStyle/>
          <a:p>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22883" name="Rectangle 3"/>
          <p:cNvSpPr>
            <a:spLocks noGrp="1" noChangeArrowheads="1"/>
          </p:cNvSpPr>
          <p:nvPr>
            <p:ph type="body" idx="1"/>
          </p:nvPr>
        </p:nvSpPr>
        <p:spPr>
          <a:xfrm>
            <a:off x="457200" y="609600"/>
            <a:ext cx="8763000" cy="6324600"/>
          </a:xfrm>
        </p:spPr>
        <p:txBody>
          <a:bodyPr/>
          <a:lstStyle/>
          <a:p>
            <a:pPr eaLnBrk="1" hangingPunct="1">
              <a:lnSpc>
                <a:spcPct val="80000"/>
              </a:lnSpc>
              <a:buFont typeface="Wingdings" pitchFamily="2" charset="2"/>
              <a:buNone/>
            </a:pPr>
            <a:endParaRPr lang="en-US" sz="2000" i="1" smtClean="0">
              <a:effectLst/>
            </a:endParaRP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2400" b="1" i="1" u="sng" smtClean="0">
                <a:solidFill>
                  <a:schemeClr val="hlink"/>
                </a:solidFill>
                <a:effectLst/>
              </a:rPr>
              <a:t>BOTH ARE EYEWITNESSES OF</a:t>
            </a:r>
            <a:r>
              <a:rPr lang="en-US" sz="2400" b="1" i="1" smtClean="0">
                <a:solidFill>
                  <a:schemeClr val="hlink"/>
                </a:solidFill>
                <a:effectLst/>
              </a:rPr>
              <a:t>:</a:t>
            </a:r>
          </a:p>
          <a:p>
            <a:pPr eaLnBrk="1" hangingPunct="1">
              <a:buFont typeface="Wingdings" pitchFamily="2" charset="2"/>
              <a:buNone/>
            </a:pPr>
            <a:endParaRPr lang="en-US" sz="800" i="1" smtClean="0">
              <a:solidFill>
                <a:schemeClr val="hlink"/>
              </a:solidFill>
              <a:effectLst/>
            </a:endParaRPr>
          </a:p>
          <a:p>
            <a:pPr eaLnBrk="1" hangingPunct="1">
              <a:buFont typeface="Wingdings" pitchFamily="2" charset="2"/>
              <a:buNone/>
            </a:pPr>
            <a:r>
              <a:rPr lang="en-US" sz="2400" i="1" smtClean="0">
                <a:effectLst/>
              </a:rPr>
              <a:t>• The </a:t>
            </a:r>
            <a:r>
              <a:rPr lang="en-US" sz="2400" b="1" i="1" smtClean="0">
                <a:solidFill>
                  <a:srgbClr val="FF9900"/>
                </a:solidFill>
                <a:effectLst/>
              </a:rPr>
              <a:t>TRANSFIGURATION</a:t>
            </a:r>
            <a:r>
              <a:rPr lang="en-US" sz="2400" i="1" smtClean="0">
                <a:effectLst/>
              </a:rPr>
              <a:t> of Jesus</a:t>
            </a:r>
          </a:p>
          <a:p>
            <a:pPr eaLnBrk="1" hangingPunct="1">
              <a:buFont typeface="Wingdings" pitchFamily="2" charset="2"/>
              <a:buNone/>
            </a:pPr>
            <a:endParaRPr lang="en-US" sz="900" i="1" smtClean="0">
              <a:effectLst/>
            </a:endParaRPr>
          </a:p>
          <a:p>
            <a:pPr eaLnBrk="1" hangingPunct="1">
              <a:buFont typeface="Wingdings" pitchFamily="2" charset="2"/>
              <a:buNone/>
            </a:pPr>
            <a:r>
              <a:rPr lang="en-US" sz="2400" i="1" smtClean="0">
                <a:effectLst/>
              </a:rPr>
              <a:t>• The </a:t>
            </a:r>
            <a:r>
              <a:rPr lang="en-US" sz="2400" b="1" i="1" smtClean="0">
                <a:solidFill>
                  <a:srgbClr val="FF9900"/>
                </a:solidFill>
                <a:effectLst/>
              </a:rPr>
              <a:t>RESURRECTION</a:t>
            </a:r>
            <a:r>
              <a:rPr lang="en-US" sz="2400" i="1" smtClean="0">
                <a:effectLst/>
              </a:rPr>
              <a:t> of Jesus (“two men” — Luke 24:4).</a:t>
            </a:r>
            <a:endParaRPr lang="en-US" sz="800" i="1" smtClean="0">
              <a:effectLst/>
            </a:endParaRPr>
          </a:p>
          <a:p>
            <a:pPr eaLnBrk="1" hangingPunct="1">
              <a:buFont typeface="Wingdings" pitchFamily="2" charset="2"/>
              <a:buNone/>
            </a:pPr>
            <a:endParaRPr lang="en-US" sz="1400" i="1" smtClean="0">
              <a:effectLst/>
            </a:endParaRPr>
          </a:p>
          <a:p>
            <a:pPr eaLnBrk="1" hangingPunct="1">
              <a:spcBef>
                <a:spcPct val="0"/>
              </a:spcBef>
              <a:buFont typeface="Wingdings" pitchFamily="2" charset="2"/>
              <a:buNone/>
            </a:pPr>
            <a:r>
              <a:rPr lang="en-US" sz="2400" i="1" smtClean="0">
                <a:effectLst/>
              </a:rPr>
              <a:t>• The </a:t>
            </a:r>
            <a:r>
              <a:rPr lang="en-US" sz="2400" b="1" i="1" smtClean="0">
                <a:solidFill>
                  <a:srgbClr val="FF9900"/>
                </a:solidFill>
                <a:effectLst/>
              </a:rPr>
              <a:t>ASCENSION</a:t>
            </a:r>
            <a:r>
              <a:rPr lang="en-US" sz="2400" i="1" smtClean="0">
                <a:effectLst/>
              </a:rPr>
              <a:t> of Jesus (“two men” — Acts 1:9-10).	</a:t>
            </a:r>
          </a:p>
          <a:p>
            <a:pPr eaLnBrk="1" hangingPunct="1">
              <a:lnSpc>
                <a:spcPct val="90000"/>
              </a:lnSpc>
              <a:buFont typeface="Wingdings" pitchFamily="2" charset="2"/>
              <a:buNone/>
            </a:pPr>
            <a:endParaRPr lang="en-US" sz="2000" i="1" smtClean="0">
              <a:effectLst/>
            </a:endParaRPr>
          </a:p>
        </p:txBody>
      </p:sp>
      <p:sp>
        <p:nvSpPr>
          <p:cNvPr id="122884" name="Rectangle 3"/>
          <p:cNvSpPr>
            <a:spLocks noChangeArrowheads="1"/>
          </p:cNvSpPr>
          <p:nvPr/>
        </p:nvSpPr>
        <p:spPr bwMode="auto">
          <a:xfrm>
            <a:off x="457200" y="5486400"/>
            <a:ext cx="8686800" cy="1371600"/>
          </a:xfrm>
          <a:prstGeom prst="rect">
            <a:avLst/>
          </a:prstGeom>
          <a:solidFill>
            <a:schemeClr val="bg1"/>
          </a:solidFill>
          <a:ln w="9525" algn="ctr">
            <a:noFill/>
            <a:round/>
            <a:headEnd/>
            <a:tailEnd/>
          </a:ln>
        </p:spPr>
        <p:txBody>
          <a:bodyPr/>
          <a:lstStyle/>
          <a:p>
            <a:endParaRPr lang="en-US"/>
          </a:p>
        </p:txBody>
      </p:sp>
      <p:sp>
        <p:nvSpPr>
          <p:cNvPr id="122885" name="Rectangle 4"/>
          <p:cNvSpPr>
            <a:spLocks noChangeArrowheads="1"/>
          </p:cNvSpPr>
          <p:nvPr/>
        </p:nvSpPr>
        <p:spPr bwMode="auto">
          <a:xfrm>
            <a:off x="457200" y="2895600"/>
            <a:ext cx="8229600" cy="914400"/>
          </a:xfrm>
          <a:prstGeom prst="rect">
            <a:avLst/>
          </a:prstGeom>
          <a:solidFill>
            <a:srgbClr val="000000"/>
          </a:solidFill>
          <a:ln w="9525" algn="ctr">
            <a:noFill/>
            <a:round/>
            <a:headEnd/>
            <a:tailEnd/>
          </a:ln>
        </p:spPr>
        <p:txBody>
          <a:bodyPr/>
          <a:lstStyle/>
          <a:p>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76200"/>
            <a:ext cx="8229600" cy="762000"/>
          </a:xfrm>
        </p:spPr>
        <p:txBody>
          <a:bodyPr/>
          <a:lstStyle/>
          <a:p>
            <a:pPr eaLnBrk="1" hangingPunct="1"/>
            <a:r>
              <a:rPr lang="en-US" b="1" smtClean="0">
                <a:solidFill>
                  <a:srgbClr val="FF9900"/>
                </a:solidFill>
                <a:effectLst/>
              </a:rPr>
              <a:t>Similarities</a:t>
            </a:r>
          </a:p>
        </p:txBody>
      </p:sp>
      <p:sp>
        <p:nvSpPr>
          <p:cNvPr id="123907" name="Rectangle 3"/>
          <p:cNvSpPr>
            <a:spLocks noGrp="1" noChangeArrowheads="1"/>
          </p:cNvSpPr>
          <p:nvPr>
            <p:ph type="body" idx="1"/>
          </p:nvPr>
        </p:nvSpPr>
        <p:spPr>
          <a:xfrm>
            <a:off x="457200" y="609600"/>
            <a:ext cx="8763000" cy="6324600"/>
          </a:xfrm>
        </p:spPr>
        <p:txBody>
          <a:bodyPr/>
          <a:lstStyle/>
          <a:p>
            <a:pPr eaLnBrk="1" hangingPunct="1">
              <a:lnSpc>
                <a:spcPct val="80000"/>
              </a:lnSpc>
              <a:buFont typeface="Wingdings" pitchFamily="2" charset="2"/>
              <a:buNone/>
            </a:pPr>
            <a:endParaRPr lang="en-US" sz="2000" i="1" smtClean="0">
              <a:effectLst/>
            </a:endParaRPr>
          </a:p>
          <a:p>
            <a:pPr eaLnBrk="1" hangingPunct="1">
              <a:lnSpc>
                <a:spcPct val="80000"/>
              </a:lnSpc>
              <a:buFont typeface="Wingdings" pitchFamily="2" charset="2"/>
              <a:buNone/>
            </a:pPr>
            <a:endParaRPr lang="en-US" sz="2000" i="1" smtClean="0">
              <a:effectLst/>
            </a:endParaRPr>
          </a:p>
          <a:p>
            <a:pPr eaLnBrk="1" hangingPunct="1">
              <a:buFont typeface="Wingdings" pitchFamily="2" charset="2"/>
              <a:buNone/>
            </a:pPr>
            <a:r>
              <a:rPr lang="en-US" sz="2400" b="1" i="1" u="sng" smtClean="0">
                <a:solidFill>
                  <a:schemeClr val="hlink"/>
                </a:solidFill>
                <a:effectLst/>
              </a:rPr>
              <a:t>BOTH ARE EYEWITNESSES OF</a:t>
            </a:r>
            <a:r>
              <a:rPr lang="en-US" sz="2400" b="1" i="1" smtClean="0">
                <a:solidFill>
                  <a:schemeClr val="hlink"/>
                </a:solidFill>
                <a:effectLst/>
              </a:rPr>
              <a:t>:</a:t>
            </a:r>
          </a:p>
          <a:p>
            <a:pPr eaLnBrk="1" hangingPunct="1">
              <a:buFont typeface="Wingdings" pitchFamily="2" charset="2"/>
              <a:buNone/>
            </a:pPr>
            <a:endParaRPr lang="en-US" sz="800" i="1" smtClean="0">
              <a:solidFill>
                <a:schemeClr val="hlink"/>
              </a:solidFill>
              <a:effectLst/>
            </a:endParaRPr>
          </a:p>
          <a:p>
            <a:pPr eaLnBrk="1" hangingPunct="1">
              <a:buFont typeface="Wingdings" pitchFamily="2" charset="2"/>
              <a:buNone/>
            </a:pPr>
            <a:r>
              <a:rPr lang="en-US" sz="2400" i="1" smtClean="0">
                <a:effectLst/>
              </a:rPr>
              <a:t>• The </a:t>
            </a:r>
            <a:r>
              <a:rPr lang="en-US" sz="2400" b="1" i="1" smtClean="0">
                <a:solidFill>
                  <a:srgbClr val="FF9900"/>
                </a:solidFill>
                <a:effectLst/>
              </a:rPr>
              <a:t>TRANSFIGURATION</a:t>
            </a:r>
            <a:r>
              <a:rPr lang="en-US" sz="2400" i="1" smtClean="0">
                <a:effectLst/>
              </a:rPr>
              <a:t> of Jesus</a:t>
            </a:r>
          </a:p>
          <a:p>
            <a:pPr eaLnBrk="1" hangingPunct="1">
              <a:buFont typeface="Wingdings" pitchFamily="2" charset="2"/>
              <a:buNone/>
            </a:pPr>
            <a:endParaRPr lang="en-US" sz="900" i="1" smtClean="0">
              <a:effectLst/>
            </a:endParaRPr>
          </a:p>
          <a:p>
            <a:pPr eaLnBrk="1" hangingPunct="1">
              <a:buFont typeface="Wingdings" pitchFamily="2" charset="2"/>
              <a:buNone/>
            </a:pPr>
            <a:r>
              <a:rPr lang="en-US" sz="2400" i="1" smtClean="0">
                <a:effectLst/>
              </a:rPr>
              <a:t>• The </a:t>
            </a:r>
            <a:r>
              <a:rPr lang="en-US" sz="2400" b="1" i="1" smtClean="0">
                <a:solidFill>
                  <a:srgbClr val="FF9900"/>
                </a:solidFill>
                <a:effectLst/>
              </a:rPr>
              <a:t>RESURRECTION</a:t>
            </a:r>
            <a:r>
              <a:rPr lang="en-US" sz="2400" i="1" smtClean="0">
                <a:effectLst/>
              </a:rPr>
              <a:t> of Jesus (“two men” — Luke 24:4).</a:t>
            </a:r>
            <a:endParaRPr lang="en-US" sz="800" i="1" smtClean="0">
              <a:effectLst/>
            </a:endParaRPr>
          </a:p>
          <a:p>
            <a:pPr eaLnBrk="1" hangingPunct="1">
              <a:buFont typeface="Wingdings" pitchFamily="2" charset="2"/>
              <a:buNone/>
            </a:pPr>
            <a:endParaRPr lang="en-US" sz="1400" i="1" smtClean="0">
              <a:effectLst/>
            </a:endParaRPr>
          </a:p>
          <a:p>
            <a:pPr eaLnBrk="1" hangingPunct="1">
              <a:spcBef>
                <a:spcPct val="0"/>
              </a:spcBef>
              <a:buFont typeface="Wingdings" pitchFamily="2" charset="2"/>
              <a:buNone/>
            </a:pPr>
            <a:r>
              <a:rPr lang="en-US" sz="2400" i="1" smtClean="0">
                <a:effectLst/>
              </a:rPr>
              <a:t>• The </a:t>
            </a:r>
            <a:r>
              <a:rPr lang="en-US" sz="2400" b="1" i="1" smtClean="0">
                <a:solidFill>
                  <a:srgbClr val="FF9900"/>
                </a:solidFill>
                <a:effectLst/>
              </a:rPr>
              <a:t>ASCENSION</a:t>
            </a:r>
            <a:r>
              <a:rPr lang="en-US" sz="2400" i="1" smtClean="0">
                <a:effectLst/>
              </a:rPr>
              <a:t> of Jesus (“two men” — Acts 1:9-10).	</a:t>
            </a:r>
          </a:p>
          <a:p>
            <a:pPr eaLnBrk="1" hangingPunct="1">
              <a:lnSpc>
                <a:spcPct val="90000"/>
              </a:lnSpc>
              <a:buFont typeface="Wingdings" pitchFamily="2" charset="2"/>
              <a:buNone/>
            </a:pPr>
            <a:endParaRPr lang="en-US" sz="2000" i="1" smtClean="0">
              <a:effectLst/>
            </a:endParaRPr>
          </a:p>
        </p:txBody>
      </p:sp>
      <p:sp>
        <p:nvSpPr>
          <p:cNvPr id="123908" name="Rectangle 3"/>
          <p:cNvSpPr>
            <a:spLocks noChangeArrowheads="1"/>
          </p:cNvSpPr>
          <p:nvPr/>
        </p:nvSpPr>
        <p:spPr bwMode="auto">
          <a:xfrm>
            <a:off x="457200" y="5486400"/>
            <a:ext cx="8686800" cy="13716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24931" name="Line 3"/>
          <p:cNvSpPr>
            <a:spLocks noChangeShapeType="1"/>
          </p:cNvSpPr>
          <p:nvPr/>
        </p:nvSpPr>
        <p:spPr bwMode="auto">
          <a:xfrm>
            <a:off x="8839200" y="2362200"/>
            <a:ext cx="0" cy="4114800"/>
          </a:xfrm>
          <a:prstGeom prst="line">
            <a:avLst/>
          </a:prstGeom>
          <a:noFill/>
          <a:ln w="28575">
            <a:solidFill>
              <a:schemeClr val="tx1"/>
            </a:solidFill>
            <a:round/>
            <a:headEnd/>
            <a:tailEnd/>
          </a:ln>
        </p:spPr>
        <p:txBody>
          <a:bodyPr/>
          <a:lstStyle/>
          <a:p>
            <a:endParaRPr lang="en-US"/>
          </a:p>
        </p:txBody>
      </p:sp>
      <p:sp>
        <p:nvSpPr>
          <p:cNvPr id="124932" name="Line 4"/>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124933"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24934"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24935"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12</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Bride &amp; the Manchild</a:t>
            </a:r>
            <a:r>
              <a:rPr lang="en-US" sz="1600" b="0">
                <a:solidFill>
                  <a:schemeClr val="hlink"/>
                </a:solidFill>
                <a:latin typeface="Tahoma Small Cap" pitchFamily="34" charset="0"/>
              </a:rPr>
              <a:t>)</a:t>
            </a:r>
          </a:p>
        </p:txBody>
      </p:sp>
      <p:sp>
        <p:nvSpPr>
          <p:cNvPr id="124936" name="Rectangle 8"/>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50185" name="Rectangle 9"/>
          <p:cNvSpPr>
            <a:spLocks noChangeArrowheads="1"/>
          </p:cNvSpPr>
          <p:nvPr/>
        </p:nvSpPr>
        <p:spPr bwMode="auto">
          <a:xfrm>
            <a:off x="228600" y="2239963"/>
            <a:ext cx="8686800" cy="1384300"/>
          </a:xfrm>
          <a:prstGeom prst="rect">
            <a:avLst/>
          </a:prstGeom>
          <a:noFill/>
          <a:ln w="9525">
            <a:noFill/>
            <a:miter lim="800000"/>
            <a:headEnd/>
            <a:tailEnd/>
          </a:ln>
          <a:effectLst/>
        </p:spPr>
        <p:txBody>
          <a:bodyPr anchor="ctr">
            <a:spAutoFit/>
          </a:bodyPr>
          <a:lstStyle/>
          <a:p>
            <a:pPr>
              <a:tabLst>
                <a:tab pos="228600" algn="l"/>
                <a:tab pos="457200" algn="l"/>
                <a:tab pos="685800" algn="l"/>
                <a:tab pos="914400" algn="l"/>
              </a:tabLst>
              <a:defRPr/>
            </a:pPr>
            <a:endParaRPr lang="en-US" dirty="0">
              <a:solidFill>
                <a:schemeClr val="hlink"/>
              </a:solidFill>
              <a:effectLst>
                <a:outerShdw blurRad="38100" dist="38100" dir="2700000" algn="tl">
                  <a:srgbClr val="FFFFFF"/>
                </a:outerShdw>
              </a:effectLst>
              <a:latin typeface="Tahoma Small Cap" pitchFamily="34" charset="0"/>
              <a:cs typeface="Times New Roman" pitchFamily="18" charset="0"/>
            </a:endParaRPr>
          </a:p>
          <a:p>
            <a:pPr>
              <a:tabLst>
                <a:tab pos="228600" algn="l"/>
                <a:tab pos="457200" algn="l"/>
                <a:tab pos="685800" algn="l"/>
                <a:tab pos="914400" algn="l"/>
              </a:tabLst>
              <a:defRPr/>
            </a:pPr>
            <a:r>
              <a:rPr lang="en-US" dirty="0">
                <a:solidFill>
                  <a:schemeClr val="hlink"/>
                </a:solidFill>
                <a:effectLst>
                  <a:outerShdw blurRad="38100" dist="38100" dir="2700000" algn="tl">
                    <a:srgbClr val="FFFFFF"/>
                  </a:outerShdw>
                </a:effectLst>
                <a:latin typeface="Tahoma Small Cap" pitchFamily="34" charset="0"/>
                <a:cs typeface="Times New Roman" pitchFamily="18" charset="0"/>
              </a:rPr>
              <a:t>  </a:t>
            </a:r>
            <a:r>
              <a:rPr lang="en-US" dirty="0">
                <a:solidFill>
                  <a:schemeClr val="hlink"/>
                </a:solidFill>
                <a:latin typeface="Tahoma Small Cap" pitchFamily="34" charset="0"/>
                <a:cs typeface="Times New Roman" pitchFamily="18" charset="0"/>
              </a:rPr>
              <a:t>7-8                              9     10</a:t>
            </a:r>
          </a:p>
          <a:p>
            <a:pPr>
              <a:lnSpc>
                <a:spcPct val="90000"/>
              </a:lnSpc>
              <a:tabLst>
                <a:tab pos="228600" algn="l"/>
                <a:tab pos="457200" algn="l"/>
                <a:tab pos="685800" algn="l"/>
                <a:tab pos="914400" algn="l"/>
              </a:tabLst>
              <a:defRPr/>
            </a:pPr>
            <a:r>
              <a:rPr lang="en-US" b="0" i="1" dirty="0"/>
              <a:t>	 				</a:t>
            </a:r>
            <a:endParaRPr lang="en-US" b="0" dirty="0"/>
          </a:p>
          <a:p>
            <a:pPr>
              <a:lnSpc>
                <a:spcPct val="90000"/>
              </a:lnSpc>
              <a:tabLst>
                <a:tab pos="228600" algn="l"/>
                <a:tab pos="457200" algn="l"/>
                <a:tab pos="685800" algn="l"/>
                <a:tab pos="914400" algn="l"/>
              </a:tabLst>
              <a:defRPr/>
            </a:pPr>
            <a:r>
              <a:rPr lang="en-US" b="0" dirty="0"/>
              <a:t> 				                               </a:t>
            </a:r>
            <a:r>
              <a:rPr lang="en-US" b="0" i="1" dirty="0">
                <a:latin typeface="Tahoma Small Cap" pitchFamily="34" charset="0"/>
              </a:rPr>
              <a:t>•</a:t>
            </a:r>
            <a:r>
              <a:rPr lang="en-US" b="0" dirty="0">
                <a:latin typeface="Tahoma Small Cap" pitchFamily="34" charset="0"/>
              </a:rPr>
              <a:t> </a:t>
            </a:r>
            <a:r>
              <a:rPr lang="en-US" i="1" u="sng" dirty="0">
                <a:solidFill>
                  <a:schemeClr val="hlink"/>
                </a:solidFill>
                <a:latin typeface="Tahoma Small Cap" pitchFamily="34" charset="0"/>
              </a:rPr>
              <a:t>7</a:t>
            </a:r>
            <a:r>
              <a:rPr lang="en-US" i="1" u="sng" baseline="30000" dirty="0">
                <a:solidFill>
                  <a:schemeClr val="hlink"/>
                </a:solidFill>
                <a:latin typeface="Tahoma Small Cap" pitchFamily="34" charset="0"/>
              </a:rPr>
              <a:t>th</a:t>
            </a:r>
            <a:r>
              <a:rPr lang="en-US" i="1" dirty="0">
                <a:latin typeface="Tahoma Small Cap" pitchFamily="34" charset="0"/>
              </a:rPr>
              <a:t> Trump</a:t>
            </a:r>
            <a:r>
              <a:rPr lang="en-US" b="0" i="1" dirty="0">
                <a:latin typeface="Tahoma Small Cap" pitchFamily="34" charset="0"/>
              </a:rPr>
              <a:t>:</a:t>
            </a:r>
            <a:r>
              <a:rPr lang="en-US" b="0" i="1" dirty="0"/>
              <a:t> </a:t>
            </a:r>
            <a:r>
              <a:rPr lang="en-US" b="0" i="1" dirty="0">
                <a:solidFill>
                  <a:schemeClr val="hlink"/>
                </a:solidFill>
              </a:rPr>
              <a:t>“in the days of the sounding”</a:t>
            </a:r>
            <a:r>
              <a:rPr lang="en-US" b="0" i="1" dirty="0"/>
              <a:t> </a:t>
            </a:r>
            <a:endParaRPr lang="en-US" b="0" dirty="0"/>
          </a:p>
          <a:p>
            <a:pPr>
              <a:lnSpc>
                <a:spcPct val="90000"/>
              </a:lnSpc>
              <a:tabLst>
                <a:tab pos="228600" algn="l"/>
                <a:tab pos="457200" algn="l"/>
                <a:tab pos="685800" algn="l"/>
                <a:tab pos="914400" algn="l"/>
              </a:tabLst>
              <a:defRPr/>
            </a:pPr>
            <a:r>
              <a:rPr lang="en-US" b="0" dirty="0"/>
              <a:t>                                               </a:t>
            </a:r>
            <a:r>
              <a:rPr lang="en-US" dirty="0">
                <a:solidFill>
                  <a:schemeClr val="hlink"/>
                </a:solidFill>
                <a:latin typeface="Tahoma Small Cap" pitchFamily="34" charset="0"/>
              </a:rPr>
              <a:t>11</a:t>
            </a:r>
            <a:r>
              <a:rPr lang="en-US" b="0" i="1" dirty="0"/>
              <a:t>-Church Measured</a:t>
            </a:r>
            <a:endParaRPr lang="en-US" b="0" dirty="0"/>
          </a:p>
        </p:txBody>
      </p:sp>
      <p:sp>
        <p:nvSpPr>
          <p:cNvPr id="124938" name="Arc 10"/>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24939" name="Line 11"/>
          <p:cNvSpPr>
            <a:spLocks noChangeShapeType="1"/>
          </p:cNvSpPr>
          <p:nvPr/>
        </p:nvSpPr>
        <p:spPr bwMode="auto">
          <a:xfrm>
            <a:off x="3276600" y="2819400"/>
            <a:ext cx="0" cy="304800"/>
          </a:xfrm>
          <a:prstGeom prst="line">
            <a:avLst/>
          </a:prstGeom>
          <a:noFill/>
          <a:ln w="19050">
            <a:solidFill>
              <a:schemeClr val="tx1"/>
            </a:solidFill>
            <a:round/>
            <a:headEnd/>
            <a:tailEnd/>
          </a:ln>
        </p:spPr>
        <p:txBody>
          <a:bodyPr/>
          <a:lstStyle/>
          <a:p>
            <a:endParaRPr lang="en-US"/>
          </a:p>
        </p:txBody>
      </p:sp>
      <p:sp>
        <p:nvSpPr>
          <p:cNvPr id="124940" name="Rectangle 12"/>
          <p:cNvSpPr>
            <a:spLocks noChangeArrowheads="1"/>
          </p:cNvSpPr>
          <p:nvPr/>
        </p:nvSpPr>
        <p:spPr bwMode="auto">
          <a:xfrm>
            <a:off x="3657600" y="6080125"/>
            <a:ext cx="47244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24941" name="Line 16"/>
          <p:cNvSpPr>
            <a:spLocks noChangeShapeType="1"/>
          </p:cNvSpPr>
          <p:nvPr/>
        </p:nvSpPr>
        <p:spPr bwMode="auto">
          <a:xfrm>
            <a:off x="7620000" y="3200400"/>
            <a:ext cx="1219200" cy="0"/>
          </a:xfrm>
          <a:prstGeom prst="line">
            <a:avLst/>
          </a:prstGeom>
          <a:noFill/>
          <a:ln w="9525">
            <a:solidFill>
              <a:schemeClr val="tx1"/>
            </a:solidFill>
            <a:round/>
            <a:headEnd/>
            <a:tailEnd type="triangle" w="med" len="med"/>
          </a:ln>
        </p:spPr>
        <p:txBody>
          <a:bodyPr/>
          <a:lstStyle/>
          <a:p>
            <a:endParaRPr lang="en-US"/>
          </a:p>
        </p:txBody>
      </p:sp>
      <p:sp>
        <p:nvSpPr>
          <p:cNvPr id="124942" name="Text Box 17"/>
          <p:cNvSpPr txBox="1">
            <a:spLocks noChangeArrowheads="1"/>
          </p:cNvSpPr>
          <p:nvPr/>
        </p:nvSpPr>
        <p:spPr bwMode="auto">
          <a:xfrm>
            <a:off x="609600" y="2986088"/>
            <a:ext cx="14478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24943" name="Rectangle 19"/>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24944" name="Line 20"/>
          <p:cNvSpPr>
            <a:spLocks noChangeShapeType="1"/>
          </p:cNvSpPr>
          <p:nvPr/>
        </p:nvSpPr>
        <p:spPr bwMode="auto">
          <a:xfrm>
            <a:off x="3276600" y="3352800"/>
            <a:ext cx="0" cy="3124200"/>
          </a:xfrm>
          <a:prstGeom prst="line">
            <a:avLst/>
          </a:prstGeom>
          <a:noFill/>
          <a:ln w="19050">
            <a:solidFill>
              <a:schemeClr val="tx1"/>
            </a:solidFill>
            <a:round/>
            <a:headEnd/>
            <a:tailEnd/>
          </a:ln>
        </p:spPr>
        <p:txBody>
          <a:bodyPr/>
          <a:lstStyle/>
          <a:p>
            <a:endParaRPr lang="en-US"/>
          </a:p>
        </p:txBody>
      </p:sp>
      <p:sp>
        <p:nvSpPr>
          <p:cNvPr id="124945" name="Line 21"/>
          <p:cNvSpPr>
            <a:spLocks noChangeShapeType="1"/>
          </p:cNvSpPr>
          <p:nvPr/>
        </p:nvSpPr>
        <p:spPr bwMode="auto">
          <a:xfrm>
            <a:off x="7162800" y="3733800"/>
            <a:ext cx="1676400" cy="0"/>
          </a:xfrm>
          <a:prstGeom prst="line">
            <a:avLst/>
          </a:prstGeom>
          <a:noFill/>
          <a:ln w="9525">
            <a:solidFill>
              <a:schemeClr val="tx1"/>
            </a:solidFill>
            <a:round/>
            <a:headEnd/>
            <a:tailEnd type="triangle" w="med" len="med"/>
          </a:ln>
        </p:spPr>
        <p:txBody>
          <a:bodyPr/>
          <a:lstStyle/>
          <a:p>
            <a:endParaRPr lang="en-US"/>
          </a:p>
        </p:txBody>
      </p:sp>
      <p:sp>
        <p:nvSpPr>
          <p:cNvPr id="124946" name="Text Box 23"/>
          <p:cNvSpPr txBox="1">
            <a:spLocks noChangeArrowheads="1"/>
          </p:cNvSpPr>
          <p:nvPr/>
        </p:nvSpPr>
        <p:spPr bwMode="auto">
          <a:xfrm>
            <a:off x="3505200" y="3581400"/>
            <a:ext cx="4419600" cy="530225"/>
          </a:xfrm>
          <a:prstGeom prst="rect">
            <a:avLst/>
          </a:prstGeom>
          <a:noFill/>
          <a:ln w="9525">
            <a:noFill/>
            <a:miter lim="800000"/>
            <a:headEnd/>
            <a:tailEnd/>
          </a:ln>
        </p:spPr>
        <p:txBody>
          <a:bodyPr>
            <a:spAutoFit/>
          </a:bodyPr>
          <a:lstStyle/>
          <a:p>
            <a:pPr>
              <a:lnSpc>
                <a:spcPct val="80000"/>
              </a:lnSpc>
            </a:pPr>
            <a:r>
              <a:rPr lang="en-US" b="0" i="1"/>
              <a:t>-Jerusalem trampled for 42 months</a:t>
            </a:r>
          </a:p>
          <a:p>
            <a:pPr>
              <a:lnSpc>
                <a:spcPct val="80000"/>
              </a:lnSpc>
            </a:pPr>
            <a:r>
              <a:rPr lang="en-US" b="0" i="1"/>
              <a:t>-Two Witnesses prophesy for 1260 days</a:t>
            </a:r>
          </a:p>
        </p:txBody>
      </p:sp>
      <p:sp>
        <p:nvSpPr>
          <p:cNvPr id="124947" name="Line 24"/>
          <p:cNvSpPr>
            <a:spLocks noChangeShapeType="1"/>
          </p:cNvSpPr>
          <p:nvPr/>
        </p:nvSpPr>
        <p:spPr bwMode="auto">
          <a:xfrm>
            <a:off x="7696200" y="3962400"/>
            <a:ext cx="1143000" cy="0"/>
          </a:xfrm>
          <a:prstGeom prst="line">
            <a:avLst/>
          </a:prstGeom>
          <a:noFill/>
          <a:ln w="9525">
            <a:solidFill>
              <a:schemeClr val="tx1"/>
            </a:solidFill>
            <a:round/>
            <a:headEnd/>
            <a:tailEnd type="triangle" w="med" len="med"/>
          </a:ln>
        </p:spPr>
        <p:txBody>
          <a:bodyPr/>
          <a:lstStyle/>
          <a:p>
            <a:endParaRPr lang="en-US"/>
          </a:p>
        </p:txBody>
      </p:sp>
      <p:sp>
        <p:nvSpPr>
          <p:cNvPr id="124948" name="Text Box 25"/>
          <p:cNvSpPr txBox="1">
            <a:spLocks noChangeArrowheads="1"/>
          </p:cNvSpPr>
          <p:nvPr/>
        </p:nvSpPr>
        <p:spPr bwMode="auto">
          <a:xfrm>
            <a:off x="3200400" y="4267200"/>
            <a:ext cx="4800600" cy="752475"/>
          </a:xfrm>
          <a:prstGeom prst="rect">
            <a:avLst/>
          </a:prstGeom>
          <a:noFill/>
          <a:ln w="9525">
            <a:noFill/>
            <a:miter lim="800000"/>
            <a:headEnd/>
            <a:tailEnd/>
          </a:ln>
        </p:spPr>
        <p:txBody>
          <a:bodyPr>
            <a:spAutoFit/>
          </a:bodyPr>
          <a:lstStyle/>
          <a:p>
            <a:pPr>
              <a:lnSpc>
                <a:spcPct val="90000"/>
              </a:lnSpc>
            </a:pPr>
            <a:r>
              <a:rPr lang="en-US">
                <a:solidFill>
                  <a:srgbClr val="FF9900"/>
                </a:solidFill>
                <a:latin typeface="Tahoma Small Cap" pitchFamily="34" charset="0"/>
              </a:rPr>
              <a:t>12</a:t>
            </a:r>
            <a:r>
              <a:rPr lang="en-US" b="0" i="1">
                <a:solidFill>
                  <a:srgbClr val="FF9900"/>
                </a:solidFill>
              </a:rPr>
              <a:t>-</a:t>
            </a:r>
            <a:r>
              <a:rPr lang="en-US" b="0" i="1">
                <a:solidFill>
                  <a:srgbClr val="FF9900"/>
                </a:solidFill>
                <a:latin typeface="Tahoma Small Cap" pitchFamily="34" charset="0"/>
              </a:rPr>
              <a:t>The Bride &amp; the Manchild</a:t>
            </a:r>
            <a:endParaRPr lang="en-US" b="0">
              <a:solidFill>
                <a:srgbClr val="FF9900"/>
              </a:solidFill>
            </a:endParaRPr>
          </a:p>
          <a:p>
            <a:pPr>
              <a:spcBef>
                <a:spcPct val="50000"/>
              </a:spcBef>
            </a:pPr>
            <a:endParaRPr lang="en-US" b="0"/>
          </a:p>
        </p:txBody>
      </p:sp>
      <p:sp>
        <p:nvSpPr>
          <p:cNvPr id="124949" name="Text Box 26"/>
          <p:cNvSpPr txBox="1">
            <a:spLocks noChangeArrowheads="1"/>
          </p:cNvSpPr>
          <p:nvPr/>
        </p:nvSpPr>
        <p:spPr bwMode="auto">
          <a:xfrm>
            <a:off x="3505200" y="4572000"/>
            <a:ext cx="5410200" cy="749300"/>
          </a:xfrm>
          <a:prstGeom prst="rect">
            <a:avLst/>
          </a:prstGeom>
          <a:noFill/>
          <a:ln w="9525">
            <a:noFill/>
            <a:miter lim="800000"/>
            <a:headEnd/>
            <a:tailEnd/>
          </a:ln>
        </p:spPr>
        <p:txBody>
          <a:bodyPr>
            <a:spAutoFit/>
          </a:bodyPr>
          <a:lstStyle/>
          <a:p>
            <a:pPr>
              <a:lnSpc>
                <a:spcPct val="80000"/>
              </a:lnSpc>
            </a:pPr>
            <a:r>
              <a:rPr lang="en-US" b="0" i="1"/>
              <a:t>-Arrayed w/ Sun, Moon, 12 Stars</a:t>
            </a:r>
          </a:p>
          <a:p>
            <a:pPr>
              <a:lnSpc>
                <a:spcPct val="80000"/>
              </a:lnSpc>
            </a:pPr>
            <a:r>
              <a:rPr lang="en-US" b="0" i="1"/>
              <a:t>-Dragon attempts to devour the manchild</a:t>
            </a:r>
          </a:p>
          <a:p>
            <a:pPr>
              <a:lnSpc>
                <a:spcPct val="80000"/>
              </a:lnSpc>
            </a:pPr>
            <a:r>
              <a:rPr lang="en-US" b="0" i="1"/>
              <a:t>-Child snatched up to heaven</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28600" y="152400"/>
            <a:ext cx="8686800" cy="609600"/>
          </a:xfrm>
        </p:spPr>
        <p:txBody>
          <a:bodyPr/>
          <a:lstStyle/>
          <a:p>
            <a:pPr eaLnBrk="1" hangingPunct="1"/>
            <a:r>
              <a:rPr lang="en-US" sz="4000" b="1" smtClean="0">
                <a:solidFill>
                  <a:srgbClr val="FF9900"/>
                </a:solidFill>
                <a:effectLst/>
              </a:rPr>
              <a:t>Theories on the Bride &amp; Manchild</a:t>
            </a:r>
          </a:p>
        </p:txBody>
      </p:sp>
      <p:sp>
        <p:nvSpPr>
          <p:cNvPr id="125955" name="Rectangle 3"/>
          <p:cNvSpPr>
            <a:spLocks noGrp="1" noChangeArrowheads="1"/>
          </p:cNvSpPr>
          <p:nvPr>
            <p:ph type="body" idx="1"/>
          </p:nvPr>
        </p:nvSpPr>
        <p:spPr>
          <a:xfrm>
            <a:off x="533400" y="914400"/>
            <a:ext cx="8991600" cy="6019800"/>
          </a:xfrm>
        </p:spPr>
        <p:txBody>
          <a:bodyPr/>
          <a:lstStyle/>
          <a:p>
            <a:pPr eaLnBrk="1" hangingPunct="1">
              <a:lnSpc>
                <a:spcPct val="80000"/>
              </a:lnSpc>
              <a:buFont typeface="Wingdings" pitchFamily="2" charset="2"/>
              <a:buNone/>
            </a:pPr>
            <a:r>
              <a:rPr lang="en-US" sz="2000" smtClean="0">
                <a:effectLst/>
              </a:rPr>
              <a:t>1.	</a:t>
            </a:r>
            <a:r>
              <a:rPr lang="en-US" sz="2000" b="1" smtClean="0">
                <a:solidFill>
                  <a:schemeClr val="hlink"/>
                </a:solidFill>
                <a:effectLst/>
              </a:rPr>
              <a:t>Various theories of who the </a:t>
            </a:r>
            <a:r>
              <a:rPr lang="en-US" sz="2000" b="1" i="1" u="sng" smtClean="0">
                <a:solidFill>
                  <a:srgbClr val="FF9900"/>
                </a:solidFill>
                <a:effectLst/>
              </a:rPr>
              <a:t>WOMAN</a:t>
            </a:r>
            <a:r>
              <a:rPr lang="en-US" sz="2000" b="1" smtClean="0">
                <a:solidFill>
                  <a:schemeClr val="hlink"/>
                </a:solidFill>
                <a:effectLst/>
              </a:rPr>
              <a:t> is in this passage:</a:t>
            </a:r>
          </a:p>
          <a:p>
            <a:pPr eaLnBrk="1" hangingPunct="1">
              <a:lnSpc>
                <a:spcPct val="80000"/>
              </a:lnSpc>
              <a:buFont typeface="Wingdings" pitchFamily="2" charset="2"/>
              <a:buNone/>
            </a:pPr>
            <a:r>
              <a:rPr lang="en-US" sz="2000" smtClean="0">
                <a:effectLst/>
              </a:rPr>
              <a:t>	• Natural or National Israel</a:t>
            </a:r>
          </a:p>
          <a:p>
            <a:pPr eaLnBrk="1" hangingPunct="1">
              <a:lnSpc>
                <a:spcPct val="80000"/>
              </a:lnSpc>
              <a:buFont typeface="Wingdings" pitchFamily="2" charset="2"/>
              <a:buNone/>
            </a:pPr>
            <a:r>
              <a:rPr lang="en-US" sz="2000" smtClean="0">
                <a:effectLst/>
              </a:rPr>
              <a:t>	• The virgin Mary</a:t>
            </a:r>
          </a:p>
          <a:p>
            <a:pPr eaLnBrk="1" hangingPunct="1">
              <a:lnSpc>
                <a:spcPct val="80000"/>
              </a:lnSpc>
              <a:buFont typeface="Wingdings" pitchFamily="2" charset="2"/>
              <a:buNone/>
            </a:pPr>
            <a:r>
              <a:rPr lang="en-US" sz="2000" smtClean="0">
                <a:effectLst/>
              </a:rPr>
              <a:t>	• The Church of all ages and generations</a:t>
            </a:r>
          </a:p>
          <a:p>
            <a:pPr eaLnBrk="1" hangingPunct="1">
              <a:lnSpc>
                <a:spcPct val="80000"/>
              </a:lnSpc>
              <a:buFont typeface="Wingdings" pitchFamily="2" charset="2"/>
              <a:buNone/>
            </a:pPr>
            <a:r>
              <a:rPr lang="en-US" sz="2000" smtClean="0">
                <a:effectLst/>
              </a:rPr>
              <a:t>	• The New Testament Church from Pentecost to the Second Coming</a:t>
            </a:r>
          </a:p>
          <a:p>
            <a:pPr eaLnBrk="1" hangingPunct="1">
              <a:lnSpc>
                <a:spcPct val="80000"/>
              </a:lnSpc>
              <a:buFont typeface="Wingdings" pitchFamily="2" charset="2"/>
              <a:buNone/>
            </a:pPr>
            <a:r>
              <a:rPr lang="en-US" sz="2000" smtClean="0">
                <a:effectLst/>
              </a:rPr>
              <a:t>	</a:t>
            </a:r>
            <a:r>
              <a:rPr lang="en-US" sz="2000" smtClean="0">
                <a:solidFill>
                  <a:schemeClr val="folHlink"/>
                </a:solidFill>
                <a:effectLst/>
              </a:rPr>
              <a:t>• </a:t>
            </a:r>
            <a:r>
              <a:rPr lang="en-US" sz="2000" i="1" smtClean="0">
                <a:solidFill>
                  <a:schemeClr val="folHlink"/>
                </a:solidFill>
                <a:effectLst/>
              </a:rPr>
              <a:t>The last day Church, the living Bride of Christ</a:t>
            </a:r>
          </a:p>
          <a:p>
            <a:pPr eaLnBrk="1" hangingPunct="1">
              <a:lnSpc>
                <a:spcPct val="80000"/>
              </a:lnSpc>
              <a:buFont typeface="Wingdings" pitchFamily="2" charset="2"/>
              <a:buNone/>
            </a:pPr>
            <a:endParaRPr lang="en-US" sz="2000" smtClean="0">
              <a:solidFill>
                <a:schemeClr val="folHlink"/>
              </a:solidFill>
              <a:effectLst/>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8600" y="152400"/>
            <a:ext cx="8686800" cy="609600"/>
          </a:xfrm>
        </p:spPr>
        <p:txBody>
          <a:bodyPr/>
          <a:lstStyle/>
          <a:p>
            <a:pPr eaLnBrk="1" hangingPunct="1"/>
            <a:r>
              <a:rPr lang="en-US" sz="4000" b="1" smtClean="0">
                <a:solidFill>
                  <a:srgbClr val="FF9900"/>
                </a:solidFill>
                <a:effectLst/>
              </a:rPr>
              <a:t>Theories on the Bride &amp; Manchild</a:t>
            </a:r>
          </a:p>
        </p:txBody>
      </p:sp>
      <p:sp>
        <p:nvSpPr>
          <p:cNvPr id="126979" name="Rectangle 3"/>
          <p:cNvSpPr>
            <a:spLocks noGrp="1" noChangeArrowheads="1"/>
          </p:cNvSpPr>
          <p:nvPr>
            <p:ph type="body" idx="1"/>
          </p:nvPr>
        </p:nvSpPr>
        <p:spPr>
          <a:xfrm>
            <a:off x="533400" y="914400"/>
            <a:ext cx="8991600" cy="6019800"/>
          </a:xfrm>
        </p:spPr>
        <p:txBody>
          <a:bodyPr/>
          <a:lstStyle/>
          <a:p>
            <a:pPr eaLnBrk="1" hangingPunct="1">
              <a:lnSpc>
                <a:spcPct val="80000"/>
              </a:lnSpc>
              <a:buFont typeface="Wingdings" pitchFamily="2" charset="2"/>
              <a:buNone/>
            </a:pPr>
            <a:r>
              <a:rPr lang="en-US" sz="2000" smtClean="0">
                <a:effectLst/>
              </a:rPr>
              <a:t>1.	</a:t>
            </a:r>
            <a:r>
              <a:rPr lang="en-US" sz="2000" b="1" smtClean="0">
                <a:solidFill>
                  <a:schemeClr val="hlink"/>
                </a:solidFill>
                <a:effectLst/>
              </a:rPr>
              <a:t>Various theories of who the </a:t>
            </a:r>
            <a:r>
              <a:rPr lang="en-US" sz="2000" b="1" i="1" u="sng" smtClean="0">
                <a:solidFill>
                  <a:srgbClr val="FF9900"/>
                </a:solidFill>
                <a:effectLst/>
              </a:rPr>
              <a:t>WOMAN</a:t>
            </a:r>
            <a:r>
              <a:rPr lang="en-US" sz="2000" b="1" smtClean="0">
                <a:solidFill>
                  <a:schemeClr val="hlink"/>
                </a:solidFill>
                <a:effectLst/>
              </a:rPr>
              <a:t> is in this passage:</a:t>
            </a:r>
          </a:p>
          <a:p>
            <a:pPr eaLnBrk="1" hangingPunct="1">
              <a:lnSpc>
                <a:spcPct val="80000"/>
              </a:lnSpc>
              <a:buFont typeface="Wingdings" pitchFamily="2" charset="2"/>
              <a:buNone/>
            </a:pPr>
            <a:r>
              <a:rPr lang="en-US" sz="2000" smtClean="0">
                <a:effectLst/>
              </a:rPr>
              <a:t>	• Natural or National Israel</a:t>
            </a:r>
          </a:p>
          <a:p>
            <a:pPr eaLnBrk="1" hangingPunct="1">
              <a:lnSpc>
                <a:spcPct val="80000"/>
              </a:lnSpc>
              <a:buFont typeface="Wingdings" pitchFamily="2" charset="2"/>
              <a:buNone/>
            </a:pPr>
            <a:r>
              <a:rPr lang="en-US" sz="2000" smtClean="0">
                <a:effectLst/>
              </a:rPr>
              <a:t>	• The virgin Mary</a:t>
            </a:r>
          </a:p>
          <a:p>
            <a:pPr eaLnBrk="1" hangingPunct="1">
              <a:lnSpc>
                <a:spcPct val="80000"/>
              </a:lnSpc>
              <a:buFont typeface="Wingdings" pitchFamily="2" charset="2"/>
              <a:buNone/>
            </a:pPr>
            <a:r>
              <a:rPr lang="en-US" sz="2000" smtClean="0">
                <a:effectLst/>
              </a:rPr>
              <a:t>	• The Church of all ages and generations</a:t>
            </a:r>
          </a:p>
          <a:p>
            <a:pPr eaLnBrk="1" hangingPunct="1">
              <a:lnSpc>
                <a:spcPct val="80000"/>
              </a:lnSpc>
              <a:buFont typeface="Wingdings" pitchFamily="2" charset="2"/>
              <a:buNone/>
            </a:pPr>
            <a:r>
              <a:rPr lang="en-US" sz="2000" smtClean="0">
                <a:effectLst/>
              </a:rPr>
              <a:t>	• The New Testament Church from Pentecost to the Second Coming</a:t>
            </a:r>
          </a:p>
          <a:p>
            <a:pPr eaLnBrk="1" hangingPunct="1">
              <a:lnSpc>
                <a:spcPct val="80000"/>
              </a:lnSpc>
              <a:buFont typeface="Wingdings" pitchFamily="2" charset="2"/>
              <a:buNone/>
            </a:pPr>
            <a:r>
              <a:rPr lang="en-US" sz="2000" smtClean="0">
                <a:effectLst/>
              </a:rPr>
              <a:t>	</a:t>
            </a:r>
            <a:r>
              <a:rPr lang="en-US" sz="2000" smtClean="0">
                <a:solidFill>
                  <a:schemeClr val="folHlink"/>
                </a:solidFill>
                <a:effectLst/>
              </a:rPr>
              <a:t>• </a:t>
            </a:r>
            <a:r>
              <a:rPr lang="en-US" sz="2000" i="1" smtClean="0">
                <a:solidFill>
                  <a:schemeClr val="folHlink"/>
                </a:solidFill>
                <a:effectLst/>
              </a:rPr>
              <a:t>The last day Church, the living Bride of Christ</a:t>
            </a:r>
          </a:p>
          <a:p>
            <a:pPr eaLnBrk="1" hangingPunct="1">
              <a:lnSpc>
                <a:spcPct val="80000"/>
              </a:lnSpc>
              <a:buFont typeface="Wingdings" pitchFamily="2" charset="2"/>
              <a:buNone/>
            </a:pPr>
            <a:endParaRPr lang="en-US" sz="2000" smtClean="0">
              <a:solidFill>
                <a:schemeClr val="folHlink"/>
              </a:solidFill>
              <a:effectLst/>
            </a:endParaRPr>
          </a:p>
          <a:p>
            <a:pPr eaLnBrk="1" hangingPunct="1">
              <a:lnSpc>
                <a:spcPct val="80000"/>
              </a:lnSpc>
              <a:buFont typeface="Wingdings" pitchFamily="2" charset="2"/>
              <a:buNone/>
            </a:pPr>
            <a:r>
              <a:rPr lang="en-US" sz="2000" smtClean="0">
                <a:effectLst/>
              </a:rPr>
              <a:t>2.	</a:t>
            </a:r>
            <a:r>
              <a:rPr lang="en-US" sz="2000" b="1" smtClean="0">
                <a:solidFill>
                  <a:schemeClr val="hlink"/>
                </a:solidFill>
                <a:effectLst/>
              </a:rPr>
              <a:t>Various theories of who the </a:t>
            </a:r>
            <a:r>
              <a:rPr lang="en-US" sz="2000" b="1" i="1" u="sng" smtClean="0">
                <a:solidFill>
                  <a:srgbClr val="FF9900"/>
                </a:solidFill>
                <a:effectLst/>
              </a:rPr>
              <a:t>MANCHILD</a:t>
            </a:r>
            <a:r>
              <a:rPr lang="en-US" sz="2000" b="1" smtClean="0">
                <a:solidFill>
                  <a:schemeClr val="hlink"/>
                </a:solidFill>
                <a:effectLst/>
              </a:rPr>
              <a:t> is in this passage:</a:t>
            </a:r>
          </a:p>
          <a:p>
            <a:pPr eaLnBrk="1" hangingPunct="1">
              <a:lnSpc>
                <a:spcPct val="80000"/>
              </a:lnSpc>
              <a:buFont typeface="Wingdings" pitchFamily="2" charset="2"/>
              <a:buNone/>
            </a:pPr>
            <a:r>
              <a:rPr lang="en-US" sz="2000" smtClean="0">
                <a:effectLst/>
              </a:rPr>
              <a:t>	• Jesus, and no other</a:t>
            </a:r>
          </a:p>
          <a:p>
            <a:pPr eaLnBrk="1" hangingPunct="1">
              <a:lnSpc>
                <a:spcPct val="80000"/>
              </a:lnSpc>
              <a:buFont typeface="Wingdings" pitchFamily="2" charset="2"/>
              <a:buNone/>
            </a:pPr>
            <a:r>
              <a:rPr lang="en-US" sz="2000" smtClean="0">
                <a:effectLst/>
              </a:rPr>
              <a:t>	• The Jewish remnant</a:t>
            </a:r>
          </a:p>
          <a:p>
            <a:pPr eaLnBrk="1" hangingPunct="1">
              <a:lnSpc>
                <a:spcPct val="80000"/>
              </a:lnSpc>
              <a:buFont typeface="Wingdings" pitchFamily="2" charset="2"/>
              <a:buNone/>
            </a:pPr>
            <a:r>
              <a:rPr lang="en-US" sz="2000" smtClean="0">
                <a:effectLst/>
              </a:rPr>
              <a:t>	• The 144,000 sealed ones of the tribes of Israel in chapter 7</a:t>
            </a:r>
          </a:p>
          <a:p>
            <a:pPr eaLnBrk="1" hangingPunct="1">
              <a:lnSpc>
                <a:spcPct val="80000"/>
              </a:lnSpc>
              <a:buFont typeface="Wingdings" pitchFamily="2" charset="2"/>
              <a:buNone/>
            </a:pPr>
            <a:r>
              <a:rPr lang="en-US" sz="2000" smtClean="0">
                <a:effectLst/>
              </a:rPr>
              <a:t>	• A select company of overcomers out of the Church</a:t>
            </a:r>
          </a:p>
          <a:p>
            <a:pPr eaLnBrk="1" hangingPunct="1">
              <a:lnSpc>
                <a:spcPct val="80000"/>
              </a:lnSpc>
              <a:buFont typeface="Wingdings" pitchFamily="2" charset="2"/>
              <a:buNone/>
            </a:pPr>
            <a:r>
              <a:rPr lang="en-US" sz="2000" smtClean="0">
                <a:effectLst/>
              </a:rPr>
              <a:t>	• The true invisible Church</a:t>
            </a:r>
          </a:p>
          <a:p>
            <a:pPr eaLnBrk="1" hangingPunct="1">
              <a:lnSpc>
                <a:spcPct val="80000"/>
              </a:lnSpc>
              <a:buFont typeface="Wingdings" pitchFamily="2" charset="2"/>
              <a:buNone/>
            </a:pPr>
            <a:r>
              <a:rPr lang="en-US" sz="2000" smtClean="0">
                <a:effectLst/>
              </a:rPr>
              <a:t>	</a:t>
            </a:r>
            <a:r>
              <a:rPr lang="en-US" sz="2000" smtClean="0">
                <a:solidFill>
                  <a:schemeClr val="folHlink"/>
                </a:solidFill>
                <a:effectLst/>
              </a:rPr>
              <a:t>• </a:t>
            </a:r>
            <a:r>
              <a:rPr lang="en-US" sz="2000" i="1" smtClean="0">
                <a:solidFill>
                  <a:schemeClr val="folHlink"/>
                </a:solidFill>
                <a:effectLst/>
              </a:rPr>
              <a:t>The offspring or result of the marriage of Christ to His Church</a:t>
            </a:r>
          </a:p>
          <a:p>
            <a:pPr eaLnBrk="1" hangingPunct="1">
              <a:lnSpc>
                <a:spcPct val="80000"/>
              </a:lnSpc>
              <a:buFont typeface="Wingdings" pitchFamily="2" charset="2"/>
              <a:buNone/>
            </a:pPr>
            <a:endParaRPr lang="en-US" sz="2000" smtClean="0">
              <a:solidFill>
                <a:schemeClr val="folHlink"/>
              </a:solidFill>
              <a:effectLst/>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28600" y="152400"/>
            <a:ext cx="8686800" cy="609600"/>
          </a:xfrm>
        </p:spPr>
        <p:txBody>
          <a:bodyPr/>
          <a:lstStyle/>
          <a:p>
            <a:pPr eaLnBrk="1" hangingPunct="1"/>
            <a:r>
              <a:rPr lang="en-US" sz="4000" b="1" smtClean="0">
                <a:solidFill>
                  <a:srgbClr val="FF9900"/>
                </a:solidFill>
                <a:effectLst/>
              </a:rPr>
              <a:t>Theories on the Bride &amp; Manchild</a:t>
            </a:r>
          </a:p>
        </p:txBody>
      </p:sp>
      <p:sp>
        <p:nvSpPr>
          <p:cNvPr id="128003" name="Rectangle 3"/>
          <p:cNvSpPr>
            <a:spLocks noGrp="1" noChangeArrowheads="1"/>
          </p:cNvSpPr>
          <p:nvPr>
            <p:ph type="body" idx="1"/>
          </p:nvPr>
        </p:nvSpPr>
        <p:spPr>
          <a:xfrm>
            <a:off x="533400" y="914400"/>
            <a:ext cx="8991600" cy="6019800"/>
          </a:xfrm>
        </p:spPr>
        <p:txBody>
          <a:bodyPr/>
          <a:lstStyle/>
          <a:p>
            <a:pPr eaLnBrk="1" hangingPunct="1">
              <a:lnSpc>
                <a:spcPct val="80000"/>
              </a:lnSpc>
              <a:buFont typeface="Wingdings" pitchFamily="2" charset="2"/>
              <a:buNone/>
            </a:pPr>
            <a:r>
              <a:rPr lang="en-US" sz="2000" smtClean="0">
                <a:effectLst/>
              </a:rPr>
              <a:t>1.	</a:t>
            </a:r>
            <a:r>
              <a:rPr lang="en-US" sz="2000" b="1" smtClean="0">
                <a:solidFill>
                  <a:schemeClr val="hlink"/>
                </a:solidFill>
                <a:effectLst/>
              </a:rPr>
              <a:t>Various theories of who the </a:t>
            </a:r>
            <a:r>
              <a:rPr lang="en-US" sz="2000" b="1" i="1" u="sng" smtClean="0">
                <a:solidFill>
                  <a:srgbClr val="FF9900"/>
                </a:solidFill>
                <a:effectLst/>
              </a:rPr>
              <a:t>WOMAN</a:t>
            </a:r>
            <a:r>
              <a:rPr lang="en-US" sz="2000" b="1" smtClean="0">
                <a:solidFill>
                  <a:schemeClr val="hlink"/>
                </a:solidFill>
                <a:effectLst/>
              </a:rPr>
              <a:t> is in this passage:</a:t>
            </a:r>
          </a:p>
          <a:p>
            <a:pPr eaLnBrk="1" hangingPunct="1">
              <a:lnSpc>
                <a:spcPct val="80000"/>
              </a:lnSpc>
              <a:buFont typeface="Wingdings" pitchFamily="2" charset="2"/>
              <a:buNone/>
            </a:pPr>
            <a:r>
              <a:rPr lang="en-US" sz="2000" smtClean="0">
                <a:effectLst/>
              </a:rPr>
              <a:t>	• Natural or National Israel</a:t>
            </a:r>
          </a:p>
          <a:p>
            <a:pPr eaLnBrk="1" hangingPunct="1">
              <a:lnSpc>
                <a:spcPct val="80000"/>
              </a:lnSpc>
              <a:buFont typeface="Wingdings" pitchFamily="2" charset="2"/>
              <a:buNone/>
            </a:pPr>
            <a:r>
              <a:rPr lang="en-US" sz="2000" smtClean="0">
                <a:effectLst/>
              </a:rPr>
              <a:t>	• The virgin Mary</a:t>
            </a:r>
          </a:p>
          <a:p>
            <a:pPr eaLnBrk="1" hangingPunct="1">
              <a:lnSpc>
                <a:spcPct val="80000"/>
              </a:lnSpc>
              <a:buFont typeface="Wingdings" pitchFamily="2" charset="2"/>
              <a:buNone/>
            </a:pPr>
            <a:r>
              <a:rPr lang="en-US" sz="2000" smtClean="0">
                <a:effectLst/>
              </a:rPr>
              <a:t>	• The Church of all ages and generations</a:t>
            </a:r>
          </a:p>
          <a:p>
            <a:pPr eaLnBrk="1" hangingPunct="1">
              <a:lnSpc>
                <a:spcPct val="80000"/>
              </a:lnSpc>
              <a:buFont typeface="Wingdings" pitchFamily="2" charset="2"/>
              <a:buNone/>
            </a:pPr>
            <a:r>
              <a:rPr lang="en-US" sz="2000" smtClean="0">
                <a:effectLst/>
              </a:rPr>
              <a:t>	• The New Testament Church from Pentecost to the Second Coming</a:t>
            </a:r>
          </a:p>
          <a:p>
            <a:pPr eaLnBrk="1" hangingPunct="1">
              <a:lnSpc>
                <a:spcPct val="80000"/>
              </a:lnSpc>
              <a:buFont typeface="Wingdings" pitchFamily="2" charset="2"/>
              <a:buNone/>
            </a:pPr>
            <a:r>
              <a:rPr lang="en-US" sz="2000" smtClean="0">
                <a:effectLst/>
              </a:rPr>
              <a:t>	</a:t>
            </a:r>
            <a:r>
              <a:rPr lang="en-US" sz="2000" smtClean="0">
                <a:solidFill>
                  <a:schemeClr val="folHlink"/>
                </a:solidFill>
                <a:effectLst/>
              </a:rPr>
              <a:t>• </a:t>
            </a:r>
            <a:r>
              <a:rPr lang="en-US" sz="2000" i="1" smtClean="0">
                <a:solidFill>
                  <a:schemeClr val="folHlink"/>
                </a:solidFill>
                <a:effectLst/>
              </a:rPr>
              <a:t>The last day Church, the living Bride of Christ</a:t>
            </a:r>
          </a:p>
          <a:p>
            <a:pPr eaLnBrk="1" hangingPunct="1">
              <a:lnSpc>
                <a:spcPct val="80000"/>
              </a:lnSpc>
              <a:buFont typeface="Wingdings" pitchFamily="2" charset="2"/>
              <a:buNone/>
            </a:pPr>
            <a:endParaRPr lang="en-US" sz="2000" smtClean="0">
              <a:solidFill>
                <a:schemeClr val="folHlink"/>
              </a:solidFill>
              <a:effectLst/>
            </a:endParaRPr>
          </a:p>
          <a:p>
            <a:pPr eaLnBrk="1" hangingPunct="1">
              <a:lnSpc>
                <a:spcPct val="80000"/>
              </a:lnSpc>
              <a:buFont typeface="Wingdings" pitchFamily="2" charset="2"/>
              <a:buNone/>
            </a:pPr>
            <a:r>
              <a:rPr lang="en-US" sz="2000" smtClean="0">
                <a:effectLst/>
              </a:rPr>
              <a:t>2.	</a:t>
            </a:r>
            <a:r>
              <a:rPr lang="en-US" sz="2000" b="1" smtClean="0">
                <a:solidFill>
                  <a:schemeClr val="hlink"/>
                </a:solidFill>
                <a:effectLst/>
              </a:rPr>
              <a:t>Various theories of who the </a:t>
            </a:r>
            <a:r>
              <a:rPr lang="en-US" sz="2000" b="1" i="1" u="sng" smtClean="0">
                <a:solidFill>
                  <a:srgbClr val="FF9900"/>
                </a:solidFill>
                <a:effectLst/>
              </a:rPr>
              <a:t>MANCHILD</a:t>
            </a:r>
            <a:r>
              <a:rPr lang="en-US" sz="2000" b="1" smtClean="0">
                <a:solidFill>
                  <a:schemeClr val="hlink"/>
                </a:solidFill>
                <a:effectLst/>
              </a:rPr>
              <a:t> is in this passage:</a:t>
            </a:r>
          </a:p>
          <a:p>
            <a:pPr eaLnBrk="1" hangingPunct="1">
              <a:lnSpc>
                <a:spcPct val="80000"/>
              </a:lnSpc>
              <a:buFont typeface="Wingdings" pitchFamily="2" charset="2"/>
              <a:buNone/>
            </a:pPr>
            <a:r>
              <a:rPr lang="en-US" sz="2000" smtClean="0">
                <a:effectLst/>
              </a:rPr>
              <a:t>	• Jesus, and no other</a:t>
            </a:r>
          </a:p>
          <a:p>
            <a:pPr eaLnBrk="1" hangingPunct="1">
              <a:lnSpc>
                <a:spcPct val="80000"/>
              </a:lnSpc>
              <a:buFont typeface="Wingdings" pitchFamily="2" charset="2"/>
              <a:buNone/>
            </a:pPr>
            <a:r>
              <a:rPr lang="en-US" sz="2000" smtClean="0">
                <a:effectLst/>
              </a:rPr>
              <a:t>	• The Jewish remnant</a:t>
            </a:r>
          </a:p>
          <a:p>
            <a:pPr eaLnBrk="1" hangingPunct="1">
              <a:lnSpc>
                <a:spcPct val="80000"/>
              </a:lnSpc>
              <a:buFont typeface="Wingdings" pitchFamily="2" charset="2"/>
              <a:buNone/>
            </a:pPr>
            <a:r>
              <a:rPr lang="en-US" sz="2000" smtClean="0">
                <a:effectLst/>
              </a:rPr>
              <a:t>	• The 144,000 sealed ones of the tribes of Israel in chapter 7</a:t>
            </a:r>
          </a:p>
          <a:p>
            <a:pPr eaLnBrk="1" hangingPunct="1">
              <a:lnSpc>
                <a:spcPct val="80000"/>
              </a:lnSpc>
              <a:buFont typeface="Wingdings" pitchFamily="2" charset="2"/>
              <a:buNone/>
            </a:pPr>
            <a:r>
              <a:rPr lang="en-US" sz="2000" smtClean="0">
                <a:effectLst/>
              </a:rPr>
              <a:t>	• A select company of overcomers out of the Church</a:t>
            </a:r>
          </a:p>
          <a:p>
            <a:pPr eaLnBrk="1" hangingPunct="1">
              <a:lnSpc>
                <a:spcPct val="80000"/>
              </a:lnSpc>
              <a:buFont typeface="Wingdings" pitchFamily="2" charset="2"/>
              <a:buNone/>
            </a:pPr>
            <a:r>
              <a:rPr lang="en-US" sz="2000" smtClean="0">
                <a:effectLst/>
              </a:rPr>
              <a:t>	• The true invisible Church</a:t>
            </a:r>
          </a:p>
          <a:p>
            <a:pPr eaLnBrk="1" hangingPunct="1">
              <a:lnSpc>
                <a:spcPct val="80000"/>
              </a:lnSpc>
              <a:buFont typeface="Wingdings" pitchFamily="2" charset="2"/>
              <a:buNone/>
            </a:pPr>
            <a:r>
              <a:rPr lang="en-US" sz="2000" smtClean="0">
                <a:effectLst/>
              </a:rPr>
              <a:t>	</a:t>
            </a:r>
            <a:r>
              <a:rPr lang="en-US" sz="2000" smtClean="0">
                <a:solidFill>
                  <a:schemeClr val="folHlink"/>
                </a:solidFill>
                <a:effectLst/>
              </a:rPr>
              <a:t>• </a:t>
            </a:r>
            <a:r>
              <a:rPr lang="en-US" sz="2000" i="1" smtClean="0">
                <a:solidFill>
                  <a:schemeClr val="folHlink"/>
                </a:solidFill>
                <a:effectLst/>
              </a:rPr>
              <a:t>The offspring or result of the marriage of Christ to His Church</a:t>
            </a:r>
          </a:p>
          <a:p>
            <a:pPr eaLnBrk="1" hangingPunct="1">
              <a:lnSpc>
                <a:spcPct val="80000"/>
              </a:lnSpc>
              <a:buFont typeface="Wingdings" pitchFamily="2" charset="2"/>
              <a:buNone/>
            </a:pPr>
            <a:endParaRPr lang="en-US" sz="2000" smtClean="0">
              <a:solidFill>
                <a:schemeClr val="folHlink"/>
              </a:solidFill>
              <a:effectLst/>
            </a:endParaRPr>
          </a:p>
          <a:p>
            <a:pPr eaLnBrk="1" hangingPunct="1">
              <a:lnSpc>
                <a:spcPct val="80000"/>
              </a:lnSpc>
              <a:buFont typeface="Wingdings" pitchFamily="2" charset="2"/>
              <a:buNone/>
            </a:pPr>
            <a:r>
              <a:rPr lang="en-US" sz="2000" smtClean="0">
                <a:effectLst/>
              </a:rPr>
              <a:t>3.	</a:t>
            </a:r>
            <a:r>
              <a:rPr lang="en-US" sz="2000" b="1" smtClean="0">
                <a:solidFill>
                  <a:schemeClr val="hlink"/>
                </a:solidFill>
                <a:effectLst/>
              </a:rPr>
              <a:t>Various theories of who the </a:t>
            </a:r>
            <a:r>
              <a:rPr lang="en-US" sz="2000" b="1" i="1" u="sng" smtClean="0">
                <a:solidFill>
                  <a:srgbClr val="FF9900"/>
                </a:solidFill>
                <a:effectLst/>
              </a:rPr>
              <a:t>REMNANT</a:t>
            </a:r>
            <a:r>
              <a:rPr lang="en-US" sz="2000" b="1" smtClean="0">
                <a:solidFill>
                  <a:schemeClr val="hlink"/>
                </a:solidFill>
                <a:effectLst/>
              </a:rPr>
              <a:t> is in this passage:</a:t>
            </a:r>
          </a:p>
          <a:p>
            <a:pPr eaLnBrk="1" hangingPunct="1">
              <a:lnSpc>
                <a:spcPct val="80000"/>
              </a:lnSpc>
              <a:buFont typeface="Wingdings" pitchFamily="2" charset="2"/>
              <a:buNone/>
            </a:pPr>
            <a:r>
              <a:rPr lang="en-US" sz="2000" smtClean="0">
                <a:effectLst/>
              </a:rPr>
              <a:t>	• The faithful Jewish believers</a:t>
            </a:r>
          </a:p>
          <a:p>
            <a:pPr eaLnBrk="1" hangingPunct="1">
              <a:lnSpc>
                <a:spcPct val="80000"/>
              </a:lnSpc>
              <a:buFont typeface="Wingdings" pitchFamily="2" charset="2"/>
              <a:buNone/>
            </a:pPr>
            <a:r>
              <a:rPr lang="en-US" sz="2000" smtClean="0">
                <a:effectLst/>
              </a:rPr>
              <a:t>	• The saints who miss the “secret rapture”</a:t>
            </a:r>
          </a:p>
          <a:p>
            <a:pPr eaLnBrk="1" hangingPunct="1">
              <a:lnSpc>
                <a:spcPct val="80000"/>
              </a:lnSpc>
              <a:buFont typeface="Wingdings" pitchFamily="2" charset="2"/>
              <a:buNone/>
            </a:pPr>
            <a:r>
              <a:rPr lang="en-US" sz="2000" smtClean="0">
                <a:effectLst/>
              </a:rPr>
              <a:t>	</a:t>
            </a:r>
            <a:r>
              <a:rPr lang="en-US" sz="2000" smtClean="0">
                <a:solidFill>
                  <a:schemeClr val="folHlink"/>
                </a:solidFill>
                <a:effectLst/>
              </a:rPr>
              <a:t>• </a:t>
            </a:r>
            <a:r>
              <a:rPr lang="en-US" sz="2000" i="1" smtClean="0">
                <a:solidFill>
                  <a:schemeClr val="folHlink"/>
                </a:solidFill>
                <a:effectLst/>
              </a:rPr>
              <a:t>The</a:t>
            </a:r>
            <a:r>
              <a:rPr lang="en-US" sz="2000" smtClean="0">
                <a:solidFill>
                  <a:schemeClr val="folHlink"/>
                </a:solidFill>
                <a:effectLst/>
              </a:rPr>
              <a:t> </a:t>
            </a:r>
            <a:r>
              <a:rPr lang="en-US" sz="2000" i="1" smtClean="0">
                <a:solidFill>
                  <a:schemeClr val="folHlink"/>
                </a:solidFill>
                <a:effectLst/>
              </a:rPr>
              <a:t>Tribulation saints who are martyred for their faith in Christ</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b="1" smtClean="0">
                <a:solidFill>
                  <a:srgbClr val="FF9900"/>
                </a:solidFill>
                <a:effectLst/>
              </a:rPr>
              <a:t>Questions for Other Theories</a:t>
            </a:r>
          </a:p>
        </p:txBody>
      </p:sp>
      <p:sp>
        <p:nvSpPr>
          <p:cNvPr id="129027" name="Rectangle 3"/>
          <p:cNvSpPr>
            <a:spLocks noGrp="1" noChangeArrowheads="1"/>
          </p:cNvSpPr>
          <p:nvPr>
            <p:ph type="body" idx="1"/>
          </p:nvPr>
        </p:nvSpPr>
        <p:spPr>
          <a:xfrm>
            <a:off x="228600" y="1371600"/>
            <a:ext cx="8686800" cy="5257800"/>
          </a:xfrm>
        </p:spPr>
        <p:txBody>
          <a:bodyPr/>
          <a:lstStyle/>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Israel or Mary, when were they clothed with the sun, moon, and stars?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1139825"/>
          </a:xfrm>
        </p:spPr>
        <p:txBody>
          <a:bodyPr/>
          <a:lstStyle/>
          <a:p>
            <a:r>
              <a:rPr lang="en-US" smtClean="0">
                <a:solidFill>
                  <a:srgbClr val="FF9900"/>
                </a:solidFill>
                <a:effectLst/>
              </a:rPr>
              <a:t>Categories of Christians</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Five </a:t>
            </a:r>
            <a:r>
              <a:rPr lang="en-US" i="1" dirty="0" smtClean="0"/>
              <a:t>Foolish </a:t>
            </a:r>
            <a:r>
              <a:rPr lang="en-US" dirty="0" smtClean="0"/>
              <a:t>Virgins category</a:t>
            </a:r>
          </a:p>
          <a:p>
            <a:pPr>
              <a:defRPr/>
            </a:pPr>
            <a:r>
              <a:rPr lang="en-US" dirty="0" smtClean="0"/>
              <a:t>Five </a:t>
            </a:r>
            <a:r>
              <a:rPr lang="en-US" i="1" dirty="0" smtClean="0"/>
              <a:t>Wise </a:t>
            </a:r>
            <a:r>
              <a:rPr lang="en-US" dirty="0" smtClean="0"/>
              <a:t>Virgins category</a:t>
            </a:r>
          </a:p>
          <a:p>
            <a:pPr>
              <a:defRPr/>
            </a:pPr>
            <a:r>
              <a:rPr lang="en-US" dirty="0" smtClean="0"/>
              <a:t>Saints who are deceived by the Antichrist</a:t>
            </a:r>
          </a:p>
          <a:p>
            <a:pPr>
              <a:defRPr/>
            </a:pP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b="1" smtClean="0">
                <a:solidFill>
                  <a:srgbClr val="FF9900"/>
                </a:solidFill>
                <a:effectLst/>
              </a:rPr>
              <a:t>Questions for Other Theories</a:t>
            </a:r>
          </a:p>
        </p:txBody>
      </p:sp>
      <p:sp>
        <p:nvSpPr>
          <p:cNvPr id="130051" name="Rectangle 3"/>
          <p:cNvSpPr>
            <a:spLocks noGrp="1" noChangeArrowheads="1"/>
          </p:cNvSpPr>
          <p:nvPr>
            <p:ph type="body" idx="1"/>
          </p:nvPr>
        </p:nvSpPr>
        <p:spPr>
          <a:xfrm>
            <a:off x="228600" y="1371600"/>
            <a:ext cx="8686800" cy="5257800"/>
          </a:xfrm>
        </p:spPr>
        <p:txBody>
          <a:bodyPr/>
          <a:lstStyle/>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Israel or Mary, when were they clothed with the sun, moon, and stars?</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Manchild</a:t>
            </a:r>
            <a:r>
              <a:rPr lang="en-US" sz="2800" smtClean="0">
                <a:effectLst/>
              </a:rPr>
              <a:t> is Christ, how can it be snatched up to God at birth?</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b="1" smtClean="0">
                <a:solidFill>
                  <a:srgbClr val="FF9900"/>
                </a:solidFill>
                <a:effectLst/>
              </a:rPr>
              <a:t>Questions for Other Theories</a:t>
            </a:r>
          </a:p>
        </p:txBody>
      </p:sp>
      <p:sp>
        <p:nvSpPr>
          <p:cNvPr id="131075" name="Rectangle 3"/>
          <p:cNvSpPr>
            <a:spLocks noGrp="1" noChangeArrowheads="1"/>
          </p:cNvSpPr>
          <p:nvPr>
            <p:ph type="body" idx="1"/>
          </p:nvPr>
        </p:nvSpPr>
        <p:spPr>
          <a:xfrm>
            <a:off x="228600" y="1371600"/>
            <a:ext cx="8686800" cy="5257800"/>
          </a:xfrm>
        </p:spPr>
        <p:txBody>
          <a:bodyPr/>
          <a:lstStyle/>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Israel or Mary, when were they clothed with the sun, moon, and stars?</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Manchild</a:t>
            </a:r>
            <a:r>
              <a:rPr lang="en-US" sz="2800" smtClean="0">
                <a:effectLst/>
              </a:rPr>
              <a:t> is Christ, how can it be snatched up to God at birth?</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either Israel or Mary, when did either flee into the wilderness, and for 3 ½ years?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b="1" smtClean="0">
                <a:solidFill>
                  <a:srgbClr val="FF9900"/>
                </a:solidFill>
                <a:effectLst/>
              </a:rPr>
              <a:t>Questions for Other Theories</a:t>
            </a:r>
          </a:p>
        </p:txBody>
      </p:sp>
      <p:sp>
        <p:nvSpPr>
          <p:cNvPr id="132099" name="Rectangle 3"/>
          <p:cNvSpPr>
            <a:spLocks noGrp="1" noChangeArrowheads="1"/>
          </p:cNvSpPr>
          <p:nvPr>
            <p:ph type="body" idx="1"/>
          </p:nvPr>
        </p:nvSpPr>
        <p:spPr>
          <a:xfrm>
            <a:off x="228600" y="1371600"/>
            <a:ext cx="8686800" cy="5257800"/>
          </a:xfrm>
        </p:spPr>
        <p:txBody>
          <a:bodyPr/>
          <a:lstStyle/>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Israel or Mary, when were they clothed with the sun, moon, and stars?</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Manchild</a:t>
            </a:r>
            <a:r>
              <a:rPr lang="en-US" sz="2800" smtClean="0">
                <a:effectLst/>
              </a:rPr>
              <a:t> is Christ, how can it be snatched up to God at birth?</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either Israel or Mary, when did either flee into the wilderness, and for 3 ½ years?</a:t>
            </a:r>
          </a:p>
          <a:p>
            <a:pPr eaLnBrk="1" hangingPunct="1">
              <a:lnSpc>
                <a:spcPct val="90000"/>
              </a:lnSpc>
              <a:buFont typeface="Wingdings" pitchFamily="2" charset="2"/>
              <a:buNone/>
            </a:pPr>
            <a:r>
              <a:rPr lang="en-US" sz="2800" smtClean="0">
                <a:effectLst/>
              </a:rPr>
              <a:t>•  When was Israel or Mary protected from the serpent for 3 ½ years?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b="1" smtClean="0">
                <a:solidFill>
                  <a:srgbClr val="FF9900"/>
                </a:solidFill>
                <a:effectLst/>
              </a:rPr>
              <a:t>Questions for Other Theories</a:t>
            </a:r>
          </a:p>
        </p:txBody>
      </p:sp>
      <p:sp>
        <p:nvSpPr>
          <p:cNvPr id="133123" name="Rectangle 3"/>
          <p:cNvSpPr>
            <a:spLocks noGrp="1" noChangeArrowheads="1"/>
          </p:cNvSpPr>
          <p:nvPr>
            <p:ph type="body" idx="1"/>
          </p:nvPr>
        </p:nvSpPr>
        <p:spPr>
          <a:xfrm>
            <a:off x="228600" y="1371600"/>
            <a:ext cx="8686800" cy="5257800"/>
          </a:xfrm>
        </p:spPr>
        <p:txBody>
          <a:bodyPr/>
          <a:lstStyle/>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Israel or Mary, when were they clothed with the sun, moon, and stars?</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Manchild</a:t>
            </a:r>
            <a:r>
              <a:rPr lang="en-US" sz="2800" smtClean="0">
                <a:effectLst/>
              </a:rPr>
              <a:t> is Christ, how can it be snatched up to God at birth?</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either Israel or Mary, when did either flee into the wilderness, and for 3 ½ years?</a:t>
            </a:r>
          </a:p>
          <a:p>
            <a:pPr eaLnBrk="1" hangingPunct="1">
              <a:lnSpc>
                <a:spcPct val="90000"/>
              </a:lnSpc>
              <a:buFont typeface="Wingdings" pitchFamily="2" charset="2"/>
              <a:buNone/>
            </a:pPr>
            <a:r>
              <a:rPr lang="en-US" sz="2800" smtClean="0">
                <a:effectLst/>
              </a:rPr>
              <a:t>•  When was Israel or Mary protected from the serpent for 3 ½ years?</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Manchild</a:t>
            </a:r>
            <a:r>
              <a:rPr lang="en-US" sz="2800" smtClean="0">
                <a:effectLst/>
              </a:rPr>
              <a:t> is Jesus, when were Satan and his angels cast out at his birth?</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b="1" smtClean="0">
                <a:solidFill>
                  <a:srgbClr val="FF9900"/>
                </a:solidFill>
                <a:effectLst/>
              </a:rPr>
              <a:t>Questions for Other Theories</a:t>
            </a:r>
          </a:p>
        </p:txBody>
      </p:sp>
      <p:sp>
        <p:nvSpPr>
          <p:cNvPr id="134147" name="Rectangle 3"/>
          <p:cNvSpPr>
            <a:spLocks noGrp="1" noChangeArrowheads="1"/>
          </p:cNvSpPr>
          <p:nvPr>
            <p:ph type="body" idx="1"/>
          </p:nvPr>
        </p:nvSpPr>
        <p:spPr>
          <a:xfrm>
            <a:off x="228600" y="1371600"/>
            <a:ext cx="8686800" cy="5257800"/>
          </a:xfrm>
        </p:spPr>
        <p:txBody>
          <a:bodyPr/>
          <a:lstStyle/>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Israel or Mary, when were they clothed with the sun, moon, and stars?</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Manchild</a:t>
            </a:r>
            <a:r>
              <a:rPr lang="en-US" sz="2800" smtClean="0">
                <a:effectLst/>
              </a:rPr>
              <a:t> is Christ, how can it be snatched up to God at birth?</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either Israel or Mary, when did either flee into the wilderness, and for 3 ½ years?</a:t>
            </a:r>
          </a:p>
          <a:p>
            <a:pPr eaLnBrk="1" hangingPunct="1">
              <a:lnSpc>
                <a:spcPct val="90000"/>
              </a:lnSpc>
              <a:buFont typeface="Wingdings" pitchFamily="2" charset="2"/>
              <a:buNone/>
            </a:pPr>
            <a:r>
              <a:rPr lang="en-US" sz="2800" smtClean="0">
                <a:effectLst/>
              </a:rPr>
              <a:t>•  When was Israel or Mary protected from the serpent for 3 ½ years?</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Manchild</a:t>
            </a:r>
            <a:r>
              <a:rPr lang="en-US" sz="2800" smtClean="0">
                <a:effectLst/>
              </a:rPr>
              <a:t> is Jesus, when were Satan and his angels cast out at his birth?</a:t>
            </a:r>
          </a:p>
          <a:p>
            <a:pPr eaLnBrk="1" hangingPunct="1">
              <a:lnSpc>
                <a:spcPct val="90000"/>
              </a:lnSpc>
              <a:buFont typeface="Wingdings" pitchFamily="2" charset="2"/>
              <a:buNone/>
            </a:pPr>
            <a:r>
              <a:rPr lang="en-US" sz="2800" smtClean="0">
                <a:effectLst/>
              </a:rPr>
              <a:t>• 	If the </a:t>
            </a:r>
            <a:r>
              <a:rPr lang="en-US" sz="2800" smtClean="0">
                <a:solidFill>
                  <a:srgbClr val="FF9900"/>
                </a:solidFill>
                <a:effectLst/>
              </a:rPr>
              <a:t>Woman</a:t>
            </a:r>
            <a:r>
              <a:rPr lang="en-US" sz="2800" smtClean="0">
                <a:effectLst/>
              </a:rPr>
              <a:t> is Israel or Mary, then who is the remnant of her Seed spoken of in verse 17?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35171" name="Line 3"/>
          <p:cNvSpPr>
            <a:spLocks noChangeShapeType="1"/>
          </p:cNvSpPr>
          <p:nvPr/>
        </p:nvSpPr>
        <p:spPr bwMode="auto">
          <a:xfrm>
            <a:off x="8839200" y="2286000"/>
            <a:ext cx="0" cy="4191000"/>
          </a:xfrm>
          <a:prstGeom prst="line">
            <a:avLst/>
          </a:prstGeom>
          <a:noFill/>
          <a:ln w="28575">
            <a:solidFill>
              <a:schemeClr val="tx1"/>
            </a:solidFill>
            <a:round/>
            <a:headEnd/>
            <a:tailEnd/>
          </a:ln>
        </p:spPr>
        <p:txBody>
          <a:bodyPr/>
          <a:lstStyle/>
          <a:p>
            <a:endParaRPr lang="en-US"/>
          </a:p>
        </p:txBody>
      </p:sp>
      <p:sp>
        <p:nvSpPr>
          <p:cNvPr id="135172" name="Line 4"/>
          <p:cNvSpPr>
            <a:spLocks noChangeShapeType="1"/>
          </p:cNvSpPr>
          <p:nvPr/>
        </p:nvSpPr>
        <p:spPr bwMode="auto">
          <a:xfrm>
            <a:off x="7543800" y="2286000"/>
            <a:ext cx="1447800" cy="0"/>
          </a:xfrm>
          <a:prstGeom prst="line">
            <a:avLst/>
          </a:prstGeom>
          <a:noFill/>
          <a:ln w="28575">
            <a:solidFill>
              <a:schemeClr val="tx1"/>
            </a:solidFill>
            <a:round/>
            <a:headEnd/>
            <a:tailEnd/>
          </a:ln>
        </p:spPr>
        <p:txBody>
          <a:bodyPr/>
          <a:lstStyle/>
          <a:p>
            <a:endParaRPr lang="en-US"/>
          </a:p>
        </p:txBody>
      </p:sp>
      <p:sp>
        <p:nvSpPr>
          <p:cNvPr id="135173"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35174"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35175"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12</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Dragon &amp; the Remnant</a:t>
            </a:r>
            <a:r>
              <a:rPr lang="en-US" sz="1600" b="0">
                <a:solidFill>
                  <a:schemeClr val="hlink"/>
                </a:solidFill>
                <a:latin typeface="Tahoma Small Cap" pitchFamily="34" charset="0"/>
              </a:rPr>
              <a:t>)</a:t>
            </a:r>
          </a:p>
        </p:txBody>
      </p:sp>
      <p:sp>
        <p:nvSpPr>
          <p:cNvPr id="135176" name="Rectangle 8"/>
          <p:cNvSpPr>
            <a:spLocks noChangeArrowheads="1"/>
          </p:cNvSpPr>
          <p:nvPr/>
        </p:nvSpPr>
        <p:spPr bwMode="auto">
          <a:xfrm>
            <a:off x="7543800" y="19050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35177" name="Rectangle 9"/>
          <p:cNvSpPr>
            <a:spLocks noChangeArrowheads="1"/>
          </p:cNvSpPr>
          <p:nvPr/>
        </p:nvSpPr>
        <p:spPr bwMode="auto">
          <a:xfrm>
            <a:off x="152400" y="2209800"/>
            <a:ext cx="9067800" cy="984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days of the sounding”</a:t>
            </a:r>
            <a:r>
              <a:rPr lang="en-US" b="0" i="1"/>
              <a:t> </a:t>
            </a:r>
            <a:endParaRPr lang="en-US"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-Church Measured </a:t>
            </a:r>
            <a:endParaRPr lang="en-US" b="0"/>
          </a:p>
        </p:txBody>
      </p:sp>
      <p:sp>
        <p:nvSpPr>
          <p:cNvPr id="135178" name="Arc 10"/>
          <p:cNvSpPr>
            <a:spLocks/>
          </p:cNvSpPr>
          <p:nvPr/>
        </p:nvSpPr>
        <p:spPr bwMode="auto">
          <a:xfrm flipH="1">
            <a:off x="3276600" y="5638800"/>
            <a:ext cx="5562600" cy="838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35179" name="Line 11"/>
          <p:cNvSpPr>
            <a:spLocks noChangeShapeType="1"/>
          </p:cNvSpPr>
          <p:nvPr/>
        </p:nvSpPr>
        <p:spPr bwMode="auto">
          <a:xfrm>
            <a:off x="3276600" y="2514600"/>
            <a:ext cx="0" cy="152400"/>
          </a:xfrm>
          <a:prstGeom prst="line">
            <a:avLst/>
          </a:prstGeom>
          <a:noFill/>
          <a:ln w="19050">
            <a:solidFill>
              <a:schemeClr val="tx1"/>
            </a:solidFill>
            <a:round/>
            <a:headEnd/>
            <a:tailEnd/>
          </a:ln>
        </p:spPr>
        <p:txBody>
          <a:bodyPr/>
          <a:lstStyle/>
          <a:p>
            <a:endParaRPr lang="en-US"/>
          </a:p>
        </p:txBody>
      </p:sp>
      <p:sp>
        <p:nvSpPr>
          <p:cNvPr id="135180" name="Rectangle 12"/>
          <p:cNvSpPr>
            <a:spLocks noChangeArrowheads="1"/>
          </p:cNvSpPr>
          <p:nvPr/>
        </p:nvSpPr>
        <p:spPr bwMode="auto">
          <a:xfrm>
            <a:off x="36576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35181" name="Line 13"/>
          <p:cNvSpPr>
            <a:spLocks noChangeShapeType="1"/>
          </p:cNvSpPr>
          <p:nvPr/>
        </p:nvSpPr>
        <p:spPr bwMode="auto">
          <a:xfrm>
            <a:off x="7620000" y="2819400"/>
            <a:ext cx="1219200" cy="0"/>
          </a:xfrm>
          <a:prstGeom prst="line">
            <a:avLst/>
          </a:prstGeom>
          <a:noFill/>
          <a:ln w="9525">
            <a:solidFill>
              <a:schemeClr val="tx1"/>
            </a:solidFill>
            <a:round/>
            <a:headEnd/>
            <a:tailEnd type="triangle" w="med" len="med"/>
          </a:ln>
        </p:spPr>
        <p:txBody>
          <a:bodyPr/>
          <a:lstStyle/>
          <a:p>
            <a:endParaRPr lang="en-US"/>
          </a:p>
        </p:txBody>
      </p:sp>
      <p:sp>
        <p:nvSpPr>
          <p:cNvPr id="135182" name="Rectangle 15"/>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35183" name="Line 16"/>
          <p:cNvSpPr>
            <a:spLocks noChangeShapeType="1"/>
          </p:cNvSpPr>
          <p:nvPr/>
        </p:nvSpPr>
        <p:spPr bwMode="auto">
          <a:xfrm>
            <a:off x="3276600" y="2895600"/>
            <a:ext cx="0" cy="3581400"/>
          </a:xfrm>
          <a:prstGeom prst="line">
            <a:avLst/>
          </a:prstGeom>
          <a:noFill/>
          <a:ln w="19050">
            <a:solidFill>
              <a:schemeClr val="tx1"/>
            </a:solidFill>
            <a:round/>
            <a:headEnd/>
            <a:tailEnd/>
          </a:ln>
        </p:spPr>
        <p:txBody>
          <a:bodyPr/>
          <a:lstStyle/>
          <a:p>
            <a:endParaRPr lang="en-US"/>
          </a:p>
        </p:txBody>
      </p:sp>
      <p:sp>
        <p:nvSpPr>
          <p:cNvPr id="135184" name="Line 17"/>
          <p:cNvSpPr>
            <a:spLocks noChangeShapeType="1"/>
          </p:cNvSpPr>
          <p:nvPr/>
        </p:nvSpPr>
        <p:spPr bwMode="auto">
          <a:xfrm>
            <a:off x="7162800" y="3276600"/>
            <a:ext cx="1676400" cy="0"/>
          </a:xfrm>
          <a:prstGeom prst="line">
            <a:avLst/>
          </a:prstGeom>
          <a:noFill/>
          <a:ln w="9525">
            <a:solidFill>
              <a:schemeClr val="tx1"/>
            </a:solidFill>
            <a:round/>
            <a:headEnd/>
            <a:tailEnd type="triangle" w="med" len="med"/>
          </a:ln>
        </p:spPr>
        <p:txBody>
          <a:bodyPr/>
          <a:lstStyle/>
          <a:p>
            <a:endParaRPr lang="en-US"/>
          </a:p>
        </p:txBody>
      </p:sp>
      <p:sp>
        <p:nvSpPr>
          <p:cNvPr id="135185" name="Text Box 18"/>
          <p:cNvSpPr txBox="1">
            <a:spLocks noChangeArrowheads="1"/>
          </p:cNvSpPr>
          <p:nvPr/>
        </p:nvSpPr>
        <p:spPr bwMode="auto">
          <a:xfrm>
            <a:off x="3505200" y="3124200"/>
            <a:ext cx="4419600" cy="530225"/>
          </a:xfrm>
          <a:prstGeom prst="rect">
            <a:avLst/>
          </a:prstGeom>
          <a:noFill/>
          <a:ln w="9525">
            <a:noFill/>
            <a:miter lim="800000"/>
            <a:headEnd/>
            <a:tailEnd/>
          </a:ln>
        </p:spPr>
        <p:txBody>
          <a:bodyPr>
            <a:spAutoFit/>
          </a:bodyPr>
          <a:lstStyle/>
          <a:p>
            <a:pPr>
              <a:lnSpc>
                <a:spcPct val="80000"/>
              </a:lnSpc>
            </a:pPr>
            <a:r>
              <a:rPr lang="en-US" b="0" i="1"/>
              <a:t>-Jerusalem trampled for 42 months</a:t>
            </a:r>
          </a:p>
          <a:p>
            <a:pPr>
              <a:lnSpc>
                <a:spcPct val="80000"/>
              </a:lnSpc>
            </a:pPr>
            <a:r>
              <a:rPr lang="en-US" b="0" i="1"/>
              <a:t>-Two Witnesses prophesy for 1260 days</a:t>
            </a:r>
          </a:p>
        </p:txBody>
      </p:sp>
      <p:sp>
        <p:nvSpPr>
          <p:cNvPr id="135186" name="Line 19"/>
          <p:cNvSpPr>
            <a:spLocks noChangeShapeType="1"/>
          </p:cNvSpPr>
          <p:nvPr/>
        </p:nvSpPr>
        <p:spPr bwMode="auto">
          <a:xfrm>
            <a:off x="7696200" y="3505200"/>
            <a:ext cx="1143000" cy="0"/>
          </a:xfrm>
          <a:prstGeom prst="line">
            <a:avLst/>
          </a:prstGeom>
          <a:noFill/>
          <a:ln w="9525">
            <a:solidFill>
              <a:schemeClr val="tx1"/>
            </a:solidFill>
            <a:round/>
            <a:headEnd/>
            <a:tailEnd type="triangle" w="med" len="med"/>
          </a:ln>
        </p:spPr>
        <p:txBody>
          <a:bodyPr/>
          <a:lstStyle/>
          <a:p>
            <a:endParaRPr lang="en-US"/>
          </a:p>
        </p:txBody>
      </p:sp>
      <p:sp>
        <p:nvSpPr>
          <p:cNvPr id="135187" name="Text Box 20"/>
          <p:cNvSpPr txBox="1">
            <a:spLocks noChangeArrowheads="1"/>
          </p:cNvSpPr>
          <p:nvPr/>
        </p:nvSpPr>
        <p:spPr bwMode="auto">
          <a:xfrm>
            <a:off x="3200400" y="3733800"/>
            <a:ext cx="4800600" cy="752475"/>
          </a:xfrm>
          <a:prstGeom prst="rect">
            <a:avLst/>
          </a:prstGeom>
          <a:noFill/>
          <a:ln w="9525">
            <a:noFill/>
            <a:miter lim="800000"/>
            <a:headEnd/>
            <a:tailEnd/>
          </a:ln>
        </p:spPr>
        <p:txBody>
          <a:bodyPr>
            <a:spAutoFit/>
          </a:bodyPr>
          <a:lstStyle/>
          <a:p>
            <a:pPr>
              <a:lnSpc>
                <a:spcPct val="90000"/>
              </a:lnSpc>
            </a:pPr>
            <a:r>
              <a:rPr lang="en-US">
                <a:solidFill>
                  <a:srgbClr val="FF9900"/>
                </a:solidFill>
                <a:latin typeface="Tahoma Small Cap" pitchFamily="34" charset="0"/>
              </a:rPr>
              <a:t> 12</a:t>
            </a:r>
            <a:r>
              <a:rPr lang="en-US" b="0" i="1">
                <a:solidFill>
                  <a:srgbClr val="FF9900"/>
                </a:solidFill>
              </a:rPr>
              <a:t>-</a:t>
            </a:r>
            <a:r>
              <a:rPr lang="en-US" b="0" i="1">
                <a:solidFill>
                  <a:srgbClr val="FF9900"/>
                </a:solidFill>
                <a:latin typeface="Tahoma Small Cap" pitchFamily="34" charset="0"/>
              </a:rPr>
              <a:t>The Bride &amp; the Manchild</a:t>
            </a:r>
            <a:endParaRPr lang="en-US" b="0">
              <a:solidFill>
                <a:srgbClr val="FF9900"/>
              </a:solidFill>
            </a:endParaRPr>
          </a:p>
          <a:p>
            <a:pPr>
              <a:spcBef>
                <a:spcPct val="50000"/>
              </a:spcBef>
            </a:pPr>
            <a:endParaRPr lang="en-US" b="0"/>
          </a:p>
        </p:txBody>
      </p:sp>
      <p:sp>
        <p:nvSpPr>
          <p:cNvPr id="135188" name="Text Box 21"/>
          <p:cNvSpPr txBox="1">
            <a:spLocks noChangeArrowheads="1"/>
          </p:cNvSpPr>
          <p:nvPr/>
        </p:nvSpPr>
        <p:spPr bwMode="auto">
          <a:xfrm>
            <a:off x="3505200" y="4038600"/>
            <a:ext cx="5410200" cy="1577975"/>
          </a:xfrm>
          <a:prstGeom prst="rect">
            <a:avLst/>
          </a:prstGeom>
          <a:noFill/>
          <a:ln w="9525">
            <a:noFill/>
            <a:miter lim="800000"/>
            <a:headEnd/>
            <a:tailEnd/>
          </a:ln>
        </p:spPr>
        <p:txBody>
          <a:bodyPr>
            <a:spAutoFit/>
          </a:bodyPr>
          <a:lstStyle/>
          <a:p>
            <a:pPr>
              <a:lnSpc>
                <a:spcPct val="90000"/>
              </a:lnSpc>
            </a:pPr>
            <a:r>
              <a:rPr lang="en-US" b="0" i="1"/>
              <a:t>-Dragon attempts to devour the manchild</a:t>
            </a:r>
          </a:p>
          <a:p>
            <a:pPr>
              <a:lnSpc>
                <a:spcPct val="90000"/>
              </a:lnSpc>
            </a:pPr>
            <a:r>
              <a:rPr lang="en-US" b="0" i="1"/>
              <a:t>-Child snatched up to heaven</a:t>
            </a:r>
          </a:p>
          <a:p>
            <a:pPr>
              <a:lnSpc>
                <a:spcPct val="90000"/>
              </a:lnSpc>
            </a:pPr>
            <a:r>
              <a:rPr lang="en-US" b="0" i="1"/>
              <a:t>-War in heaven (Michael &amp; Satan)</a:t>
            </a:r>
          </a:p>
          <a:p>
            <a:pPr>
              <a:lnSpc>
                <a:spcPct val="90000"/>
              </a:lnSpc>
            </a:pPr>
            <a:r>
              <a:rPr lang="en-US" b="0" i="1"/>
              <a:t>-Satan &amp; Angels cast out to earth (</a:t>
            </a:r>
            <a:r>
              <a:rPr lang="en-US" b="0" i="1" u="sng">
                <a:solidFill>
                  <a:srgbClr val="FF9900"/>
                </a:solidFill>
              </a:rPr>
              <a:t>3</a:t>
            </a:r>
            <a:r>
              <a:rPr lang="en-US" b="0" i="1" u="sng" baseline="30000">
                <a:solidFill>
                  <a:srgbClr val="FF9900"/>
                </a:solidFill>
              </a:rPr>
              <a:t>rd</a:t>
            </a:r>
            <a:r>
              <a:rPr lang="en-US" b="0" i="1">
                <a:solidFill>
                  <a:srgbClr val="FF9900"/>
                </a:solidFill>
              </a:rPr>
              <a:t> Woe</a:t>
            </a:r>
            <a:r>
              <a:rPr lang="en-US" b="0" i="1"/>
              <a:t>)</a:t>
            </a:r>
          </a:p>
          <a:p>
            <a:pPr>
              <a:lnSpc>
                <a:spcPct val="90000"/>
              </a:lnSpc>
            </a:pPr>
            <a:r>
              <a:rPr lang="en-US" b="0" i="1"/>
              <a:t>-Woman taken to the desert for protection 3 ½ yrs.</a:t>
            </a:r>
          </a:p>
          <a:p>
            <a:pPr>
              <a:lnSpc>
                <a:spcPct val="90000"/>
              </a:lnSpc>
            </a:pPr>
            <a:r>
              <a:rPr lang="en-US" b="0" i="1"/>
              <a:t>-Dragon makes war on her offspring/remnant</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77813"/>
            <a:ext cx="8229600" cy="788987"/>
          </a:xfrm>
        </p:spPr>
        <p:txBody>
          <a:bodyPr/>
          <a:lstStyle/>
          <a:p>
            <a:pPr eaLnBrk="1" hangingPunct="1"/>
            <a:r>
              <a:rPr lang="en-US" b="1" smtClean="0">
                <a:solidFill>
                  <a:srgbClr val="FF9900"/>
                </a:solidFill>
                <a:effectLst/>
              </a:rPr>
              <a:t>3 Feasts of Israel</a:t>
            </a:r>
          </a:p>
        </p:txBody>
      </p:sp>
      <p:sp>
        <p:nvSpPr>
          <p:cNvPr id="136195" name="Rectangle 3"/>
          <p:cNvSpPr>
            <a:spLocks noGrp="1" noChangeArrowheads="1"/>
          </p:cNvSpPr>
          <p:nvPr>
            <p:ph type="body" idx="1"/>
          </p:nvPr>
        </p:nvSpPr>
        <p:spPr>
          <a:xfrm>
            <a:off x="76200" y="1219200"/>
            <a:ext cx="8991600" cy="5638800"/>
          </a:xfrm>
        </p:spPr>
        <p:txBody>
          <a:bodyPr/>
          <a:lstStyle/>
          <a:p>
            <a:pPr eaLnBrk="1" hangingPunct="1"/>
            <a:r>
              <a:rPr lang="en-US" sz="2800" smtClean="0">
                <a:effectLst/>
              </a:rPr>
              <a:t>The </a:t>
            </a:r>
            <a:r>
              <a:rPr lang="en-US" sz="2800" b="1" i="1" smtClean="0">
                <a:solidFill>
                  <a:schemeClr val="hlink"/>
                </a:solidFill>
                <a:effectLst/>
              </a:rPr>
              <a:t>interpretive</a:t>
            </a:r>
            <a:r>
              <a:rPr lang="en-US" sz="2800" smtClean="0">
                <a:solidFill>
                  <a:schemeClr val="hlink"/>
                </a:solidFill>
                <a:effectLst/>
              </a:rPr>
              <a:t> </a:t>
            </a:r>
            <a:r>
              <a:rPr lang="en-US" sz="2800" b="1" i="1" smtClean="0">
                <a:solidFill>
                  <a:schemeClr val="hlink"/>
                </a:solidFill>
                <a:effectLst/>
              </a:rPr>
              <a:t>key</a:t>
            </a:r>
            <a:r>
              <a:rPr lang="en-US" sz="2800" smtClean="0">
                <a:effectLst/>
              </a:rPr>
              <a:t> to unlock the significance of the 7</a:t>
            </a:r>
            <a:r>
              <a:rPr lang="en-US" sz="2800" baseline="30000" smtClean="0">
                <a:effectLst/>
              </a:rPr>
              <a:t>th</a:t>
            </a:r>
            <a:r>
              <a:rPr lang="en-US" sz="2800" smtClean="0">
                <a:effectLst/>
              </a:rPr>
              <a:t> seal is the Feast of Israel.</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77813"/>
            <a:ext cx="8229600" cy="788987"/>
          </a:xfrm>
        </p:spPr>
        <p:txBody>
          <a:bodyPr/>
          <a:lstStyle/>
          <a:p>
            <a:pPr eaLnBrk="1" hangingPunct="1"/>
            <a:r>
              <a:rPr lang="en-US" b="1" smtClean="0">
                <a:effectLst/>
              </a:rPr>
              <a:t>3 Feasts of Israel</a:t>
            </a:r>
          </a:p>
        </p:txBody>
      </p:sp>
      <p:sp>
        <p:nvSpPr>
          <p:cNvPr id="137219" name="Rectangle 3"/>
          <p:cNvSpPr>
            <a:spLocks noGrp="1" noChangeArrowheads="1"/>
          </p:cNvSpPr>
          <p:nvPr>
            <p:ph type="body" idx="1"/>
          </p:nvPr>
        </p:nvSpPr>
        <p:spPr>
          <a:xfrm>
            <a:off x="76200" y="1219200"/>
            <a:ext cx="8991600" cy="5638800"/>
          </a:xfrm>
        </p:spPr>
        <p:txBody>
          <a:bodyPr/>
          <a:lstStyle/>
          <a:p>
            <a:pPr eaLnBrk="1" hangingPunct="1"/>
            <a:r>
              <a:rPr lang="en-US" sz="2800" smtClean="0">
                <a:effectLst/>
              </a:rPr>
              <a:t>The </a:t>
            </a:r>
            <a:r>
              <a:rPr lang="en-US" sz="2800" b="1" i="1" smtClean="0">
                <a:solidFill>
                  <a:schemeClr val="hlink"/>
                </a:solidFill>
                <a:effectLst/>
              </a:rPr>
              <a:t>interpretive</a:t>
            </a:r>
            <a:r>
              <a:rPr lang="en-US" sz="2800" smtClean="0">
                <a:solidFill>
                  <a:schemeClr val="hlink"/>
                </a:solidFill>
                <a:effectLst/>
              </a:rPr>
              <a:t> </a:t>
            </a:r>
            <a:r>
              <a:rPr lang="en-US" sz="2800" b="1" i="1" smtClean="0">
                <a:solidFill>
                  <a:schemeClr val="hlink"/>
                </a:solidFill>
                <a:effectLst/>
              </a:rPr>
              <a:t>key</a:t>
            </a:r>
            <a:r>
              <a:rPr lang="en-US" sz="2800" smtClean="0">
                <a:effectLst/>
              </a:rPr>
              <a:t> to unlock the significance of the 7</a:t>
            </a:r>
            <a:r>
              <a:rPr lang="en-US" sz="2800" baseline="30000" smtClean="0">
                <a:effectLst/>
              </a:rPr>
              <a:t>th</a:t>
            </a:r>
            <a:r>
              <a:rPr lang="en-US" sz="2800" smtClean="0">
                <a:effectLst/>
              </a:rPr>
              <a:t> seal is the Feast of Israel.</a:t>
            </a:r>
          </a:p>
          <a:p>
            <a:pPr eaLnBrk="1" hangingPunct="1">
              <a:buFont typeface="Wingdings" pitchFamily="2" charset="2"/>
              <a:buNone/>
            </a:pPr>
            <a:r>
              <a:rPr lang="en-US" sz="2800" b="1" smtClean="0">
                <a:effectLst/>
              </a:rPr>
              <a:t>   • </a:t>
            </a:r>
            <a:r>
              <a:rPr lang="en-US" sz="2800" b="1" i="1" smtClean="0">
                <a:solidFill>
                  <a:srgbClr val="FF9900"/>
                </a:solidFill>
                <a:effectLst/>
              </a:rPr>
              <a:t>Feast of Passover</a:t>
            </a:r>
            <a:r>
              <a:rPr lang="en-US" sz="2800" b="1" i="1" smtClean="0">
                <a:effectLst/>
              </a:rPr>
              <a:t> </a:t>
            </a:r>
            <a:r>
              <a:rPr lang="en-US" sz="2800" smtClean="0">
                <a:effectLst/>
              </a:rPr>
              <a:t>(Lev.23:4-14)  — </a:t>
            </a:r>
            <a:r>
              <a:rPr lang="en-US" sz="2800" smtClean="0">
                <a:solidFill>
                  <a:schemeClr val="hlink"/>
                </a:solidFill>
                <a:effectLst/>
              </a:rPr>
              <a:t>1st</a:t>
            </a:r>
            <a:r>
              <a:rPr lang="en-US" sz="2800" smtClean="0">
                <a:effectLst/>
              </a:rPr>
              <a:t> month         	(</a:t>
            </a:r>
            <a:r>
              <a:rPr lang="en-US" sz="2800" i="1" smtClean="0">
                <a:effectLst/>
              </a:rPr>
              <a:t>Fulfilled</a:t>
            </a:r>
            <a:r>
              <a:rPr lang="en-US" sz="2800" smtClean="0">
                <a:effectLst/>
              </a:rPr>
              <a:t> historically in the </a:t>
            </a:r>
            <a:r>
              <a:rPr lang="en-US" sz="2800" b="1" i="1" smtClean="0">
                <a:solidFill>
                  <a:schemeClr val="folHlink"/>
                </a:solidFill>
                <a:effectLst/>
              </a:rPr>
              <a:t>Gospels</a:t>
            </a:r>
            <a:r>
              <a:rPr lang="en-US" sz="2800" smtClean="0">
                <a:effectLst/>
              </a:rPr>
              <a:t>)</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277813"/>
            <a:ext cx="8229600" cy="788987"/>
          </a:xfrm>
        </p:spPr>
        <p:txBody>
          <a:bodyPr/>
          <a:lstStyle/>
          <a:p>
            <a:pPr eaLnBrk="1" hangingPunct="1"/>
            <a:r>
              <a:rPr lang="en-US" b="1" smtClean="0">
                <a:effectLst/>
              </a:rPr>
              <a:t>3 Feasts of Israel</a:t>
            </a:r>
          </a:p>
        </p:txBody>
      </p:sp>
      <p:sp>
        <p:nvSpPr>
          <p:cNvPr id="138243" name="Rectangle 3"/>
          <p:cNvSpPr>
            <a:spLocks noGrp="1" noChangeArrowheads="1"/>
          </p:cNvSpPr>
          <p:nvPr>
            <p:ph type="body" idx="1"/>
          </p:nvPr>
        </p:nvSpPr>
        <p:spPr>
          <a:xfrm>
            <a:off x="76200" y="1219200"/>
            <a:ext cx="8991600" cy="5638800"/>
          </a:xfrm>
        </p:spPr>
        <p:txBody>
          <a:bodyPr/>
          <a:lstStyle/>
          <a:p>
            <a:pPr eaLnBrk="1" hangingPunct="1"/>
            <a:r>
              <a:rPr lang="en-US" sz="2800" smtClean="0">
                <a:effectLst/>
              </a:rPr>
              <a:t>The </a:t>
            </a:r>
            <a:r>
              <a:rPr lang="en-US" sz="2800" b="1" i="1" smtClean="0">
                <a:solidFill>
                  <a:schemeClr val="hlink"/>
                </a:solidFill>
                <a:effectLst/>
              </a:rPr>
              <a:t>interpretive</a:t>
            </a:r>
            <a:r>
              <a:rPr lang="en-US" sz="2800" smtClean="0">
                <a:solidFill>
                  <a:schemeClr val="hlink"/>
                </a:solidFill>
                <a:effectLst/>
              </a:rPr>
              <a:t> </a:t>
            </a:r>
            <a:r>
              <a:rPr lang="en-US" sz="2800" b="1" i="1" smtClean="0">
                <a:solidFill>
                  <a:schemeClr val="hlink"/>
                </a:solidFill>
                <a:effectLst/>
              </a:rPr>
              <a:t>key</a:t>
            </a:r>
            <a:r>
              <a:rPr lang="en-US" sz="2800" smtClean="0">
                <a:effectLst/>
              </a:rPr>
              <a:t> to unlock the significance of the 7</a:t>
            </a:r>
            <a:r>
              <a:rPr lang="en-US" sz="2800" baseline="30000" smtClean="0">
                <a:effectLst/>
              </a:rPr>
              <a:t>th</a:t>
            </a:r>
            <a:r>
              <a:rPr lang="en-US" sz="2800" smtClean="0">
                <a:effectLst/>
              </a:rPr>
              <a:t> seal is the Feast of Israel.</a:t>
            </a:r>
          </a:p>
          <a:p>
            <a:pPr eaLnBrk="1" hangingPunct="1">
              <a:buFont typeface="Wingdings" pitchFamily="2" charset="2"/>
              <a:buNone/>
            </a:pPr>
            <a:r>
              <a:rPr lang="en-US" sz="2800" b="1" smtClean="0">
                <a:effectLst/>
              </a:rPr>
              <a:t>   • </a:t>
            </a:r>
            <a:r>
              <a:rPr lang="en-US" sz="2800" b="1" i="1" smtClean="0">
                <a:solidFill>
                  <a:srgbClr val="FF9900"/>
                </a:solidFill>
                <a:effectLst/>
              </a:rPr>
              <a:t>Feast of Passover</a:t>
            </a:r>
            <a:r>
              <a:rPr lang="en-US" sz="2800" b="1" i="1" smtClean="0">
                <a:effectLst/>
              </a:rPr>
              <a:t> </a:t>
            </a:r>
            <a:r>
              <a:rPr lang="en-US" sz="2800" smtClean="0">
                <a:effectLst/>
              </a:rPr>
              <a:t>(Lev.23:4-14)  — </a:t>
            </a:r>
            <a:r>
              <a:rPr lang="en-US" sz="2800" smtClean="0">
                <a:solidFill>
                  <a:schemeClr val="hlink"/>
                </a:solidFill>
                <a:effectLst/>
              </a:rPr>
              <a:t>1st</a:t>
            </a:r>
            <a:r>
              <a:rPr lang="en-US" sz="2800" smtClean="0">
                <a:effectLst/>
              </a:rPr>
              <a:t> month         	(</a:t>
            </a:r>
            <a:r>
              <a:rPr lang="en-US" sz="2800" i="1" smtClean="0">
                <a:effectLst/>
              </a:rPr>
              <a:t>Fulfilled</a:t>
            </a:r>
            <a:r>
              <a:rPr lang="en-US" sz="2800" smtClean="0">
                <a:effectLst/>
              </a:rPr>
              <a:t> historically in the </a:t>
            </a:r>
            <a:r>
              <a:rPr lang="en-US" sz="2800" b="1" i="1" smtClean="0">
                <a:solidFill>
                  <a:schemeClr val="folHlink"/>
                </a:solidFill>
                <a:effectLst/>
              </a:rPr>
              <a:t>Gospels</a:t>
            </a:r>
            <a:r>
              <a:rPr lang="en-US" sz="2800" smtClean="0">
                <a:effectLst/>
              </a:rPr>
              <a:t>)</a:t>
            </a:r>
          </a:p>
          <a:p>
            <a:pPr eaLnBrk="1" hangingPunct="1">
              <a:buFont typeface="Wingdings" pitchFamily="2" charset="2"/>
              <a:buNone/>
            </a:pPr>
            <a:r>
              <a:rPr lang="en-US" sz="2800" b="1" smtClean="0">
                <a:effectLst/>
              </a:rPr>
              <a:t>   • </a:t>
            </a:r>
            <a:r>
              <a:rPr lang="en-US" sz="2800" b="1" i="1" smtClean="0">
                <a:solidFill>
                  <a:srgbClr val="FF9900"/>
                </a:solidFill>
                <a:effectLst/>
              </a:rPr>
              <a:t>Feast of Pentecost</a:t>
            </a:r>
            <a:r>
              <a:rPr lang="en-US" sz="2800" b="1" smtClean="0">
                <a:effectLst/>
              </a:rPr>
              <a:t> </a:t>
            </a:r>
            <a:r>
              <a:rPr lang="en-US" sz="2800" smtClean="0">
                <a:effectLst/>
              </a:rPr>
              <a:t>(Lev.23:15-22) — </a:t>
            </a:r>
            <a:r>
              <a:rPr lang="en-US" sz="2800" smtClean="0">
                <a:solidFill>
                  <a:schemeClr val="hlink"/>
                </a:solidFill>
                <a:effectLst/>
              </a:rPr>
              <a:t>3rd</a:t>
            </a:r>
            <a:r>
              <a:rPr lang="en-US" sz="2800" smtClean="0">
                <a:effectLst/>
              </a:rPr>
              <a:t> month    	(</a:t>
            </a:r>
            <a:r>
              <a:rPr lang="en-US" sz="2800" i="1" smtClean="0">
                <a:effectLst/>
              </a:rPr>
              <a:t>Fulfilled</a:t>
            </a:r>
            <a:r>
              <a:rPr lang="en-US" sz="2800" smtClean="0">
                <a:effectLst/>
              </a:rPr>
              <a:t> historically in </a:t>
            </a:r>
            <a:r>
              <a:rPr lang="en-US" sz="2800" b="1" i="1" smtClean="0">
                <a:solidFill>
                  <a:schemeClr val="folHlink"/>
                </a:solidFill>
                <a:effectLst/>
              </a:rPr>
              <a:t>Acts</a:t>
            </a:r>
            <a:r>
              <a:rPr lang="en-US" sz="2800" smtClean="0">
                <a:effectLst/>
              </a:rPr>
              <a:t>)</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77813"/>
            <a:ext cx="8229600" cy="788987"/>
          </a:xfrm>
        </p:spPr>
        <p:txBody>
          <a:bodyPr/>
          <a:lstStyle/>
          <a:p>
            <a:pPr eaLnBrk="1" hangingPunct="1"/>
            <a:r>
              <a:rPr lang="en-US" b="1" smtClean="0">
                <a:effectLst/>
              </a:rPr>
              <a:t>3 Feasts of Israel</a:t>
            </a:r>
          </a:p>
        </p:txBody>
      </p:sp>
      <p:sp>
        <p:nvSpPr>
          <p:cNvPr id="139267" name="Rectangle 3"/>
          <p:cNvSpPr>
            <a:spLocks noGrp="1" noChangeArrowheads="1"/>
          </p:cNvSpPr>
          <p:nvPr>
            <p:ph type="body" idx="1"/>
          </p:nvPr>
        </p:nvSpPr>
        <p:spPr>
          <a:xfrm>
            <a:off x="76200" y="1219200"/>
            <a:ext cx="8991600" cy="5638800"/>
          </a:xfrm>
        </p:spPr>
        <p:txBody>
          <a:bodyPr/>
          <a:lstStyle/>
          <a:p>
            <a:pPr eaLnBrk="1" hangingPunct="1"/>
            <a:r>
              <a:rPr lang="en-US" sz="2800" smtClean="0">
                <a:effectLst/>
              </a:rPr>
              <a:t>The </a:t>
            </a:r>
            <a:r>
              <a:rPr lang="en-US" sz="2800" b="1" i="1" smtClean="0">
                <a:solidFill>
                  <a:schemeClr val="hlink"/>
                </a:solidFill>
                <a:effectLst/>
              </a:rPr>
              <a:t>interpretive</a:t>
            </a:r>
            <a:r>
              <a:rPr lang="en-US" sz="2800" smtClean="0">
                <a:solidFill>
                  <a:schemeClr val="hlink"/>
                </a:solidFill>
                <a:effectLst/>
              </a:rPr>
              <a:t> </a:t>
            </a:r>
            <a:r>
              <a:rPr lang="en-US" sz="2800" b="1" i="1" smtClean="0">
                <a:solidFill>
                  <a:schemeClr val="hlink"/>
                </a:solidFill>
                <a:effectLst/>
              </a:rPr>
              <a:t>key</a:t>
            </a:r>
            <a:r>
              <a:rPr lang="en-US" sz="2800" smtClean="0">
                <a:effectLst/>
              </a:rPr>
              <a:t> to unlock the significance of the 7</a:t>
            </a:r>
            <a:r>
              <a:rPr lang="en-US" sz="2800" baseline="30000" smtClean="0">
                <a:effectLst/>
              </a:rPr>
              <a:t>th</a:t>
            </a:r>
            <a:r>
              <a:rPr lang="en-US" sz="2800" smtClean="0">
                <a:effectLst/>
              </a:rPr>
              <a:t> seal is the Feast of Israel.</a:t>
            </a:r>
          </a:p>
          <a:p>
            <a:pPr eaLnBrk="1" hangingPunct="1">
              <a:buFont typeface="Wingdings" pitchFamily="2" charset="2"/>
              <a:buNone/>
            </a:pPr>
            <a:r>
              <a:rPr lang="en-US" sz="2800" b="1" smtClean="0">
                <a:effectLst/>
              </a:rPr>
              <a:t>   • </a:t>
            </a:r>
            <a:r>
              <a:rPr lang="en-US" sz="2800" b="1" i="1" smtClean="0">
                <a:solidFill>
                  <a:srgbClr val="FF9900"/>
                </a:solidFill>
                <a:effectLst/>
              </a:rPr>
              <a:t>Feast of Passover</a:t>
            </a:r>
            <a:r>
              <a:rPr lang="en-US" sz="2800" b="1" i="1" smtClean="0">
                <a:effectLst/>
              </a:rPr>
              <a:t> </a:t>
            </a:r>
            <a:r>
              <a:rPr lang="en-US" sz="2800" smtClean="0">
                <a:effectLst/>
              </a:rPr>
              <a:t>(Lev.23:4-14)  — </a:t>
            </a:r>
            <a:r>
              <a:rPr lang="en-US" sz="2800" smtClean="0">
                <a:solidFill>
                  <a:schemeClr val="hlink"/>
                </a:solidFill>
                <a:effectLst/>
              </a:rPr>
              <a:t>1st</a:t>
            </a:r>
            <a:r>
              <a:rPr lang="en-US" sz="2800" smtClean="0">
                <a:effectLst/>
              </a:rPr>
              <a:t> month         	(</a:t>
            </a:r>
            <a:r>
              <a:rPr lang="en-US" sz="2800" i="1" smtClean="0">
                <a:effectLst/>
              </a:rPr>
              <a:t>Fulfilled</a:t>
            </a:r>
            <a:r>
              <a:rPr lang="en-US" sz="2800" smtClean="0">
                <a:effectLst/>
              </a:rPr>
              <a:t> historically in the </a:t>
            </a:r>
            <a:r>
              <a:rPr lang="en-US" sz="2800" b="1" i="1" smtClean="0">
                <a:solidFill>
                  <a:schemeClr val="folHlink"/>
                </a:solidFill>
                <a:effectLst/>
              </a:rPr>
              <a:t>Gospels</a:t>
            </a:r>
            <a:r>
              <a:rPr lang="en-US" sz="2800" smtClean="0">
                <a:effectLst/>
              </a:rPr>
              <a:t>)</a:t>
            </a:r>
          </a:p>
          <a:p>
            <a:pPr eaLnBrk="1" hangingPunct="1">
              <a:buFont typeface="Wingdings" pitchFamily="2" charset="2"/>
              <a:buNone/>
            </a:pPr>
            <a:r>
              <a:rPr lang="en-US" sz="2800" b="1" smtClean="0">
                <a:effectLst/>
              </a:rPr>
              <a:t>   • </a:t>
            </a:r>
            <a:r>
              <a:rPr lang="en-US" sz="2800" b="1" i="1" smtClean="0">
                <a:solidFill>
                  <a:srgbClr val="FF9900"/>
                </a:solidFill>
                <a:effectLst/>
              </a:rPr>
              <a:t>Feast of Pentecost</a:t>
            </a:r>
            <a:r>
              <a:rPr lang="en-US" sz="2800" b="1" smtClean="0">
                <a:effectLst/>
              </a:rPr>
              <a:t> </a:t>
            </a:r>
            <a:r>
              <a:rPr lang="en-US" sz="2800" smtClean="0">
                <a:effectLst/>
              </a:rPr>
              <a:t>(Lev.23:15-22) — </a:t>
            </a:r>
            <a:r>
              <a:rPr lang="en-US" sz="2800" smtClean="0">
                <a:solidFill>
                  <a:schemeClr val="hlink"/>
                </a:solidFill>
                <a:effectLst/>
              </a:rPr>
              <a:t>3rd</a:t>
            </a:r>
            <a:r>
              <a:rPr lang="en-US" sz="2800" smtClean="0">
                <a:effectLst/>
              </a:rPr>
              <a:t> month    	(</a:t>
            </a:r>
            <a:r>
              <a:rPr lang="en-US" sz="2800" i="1" smtClean="0">
                <a:effectLst/>
              </a:rPr>
              <a:t>Fulfilled</a:t>
            </a:r>
            <a:r>
              <a:rPr lang="en-US" sz="2800" smtClean="0">
                <a:effectLst/>
              </a:rPr>
              <a:t> historically in </a:t>
            </a:r>
            <a:r>
              <a:rPr lang="en-US" sz="2800" b="1" i="1" smtClean="0">
                <a:solidFill>
                  <a:schemeClr val="folHlink"/>
                </a:solidFill>
                <a:effectLst/>
              </a:rPr>
              <a:t>Acts</a:t>
            </a:r>
            <a:r>
              <a:rPr lang="en-US" sz="2800" smtClean="0">
                <a:effectLst/>
              </a:rPr>
              <a:t>)</a:t>
            </a:r>
          </a:p>
          <a:p>
            <a:pPr eaLnBrk="1" hangingPunct="1">
              <a:buFont typeface="Wingdings" pitchFamily="2" charset="2"/>
              <a:buNone/>
            </a:pPr>
            <a:r>
              <a:rPr lang="en-US" sz="2800" b="1" smtClean="0">
                <a:effectLst/>
              </a:rPr>
              <a:t>   •</a:t>
            </a:r>
            <a:r>
              <a:rPr lang="en-US" sz="2800" b="1" i="1" smtClean="0">
                <a:effectLst/>
              </a:rPr>
              <a:t> </a:t>
            </a:r>
            <a:r>
              <a:rPr lang="en-US" sz="2800" b="1" i="1" smtClean="0">
                <a:solidFill>
                  <a:srgbClr val="FF9900"/>
                </a:solidFill>
                <a:effectLst/>
              </a:rPr>
              <a:t>Feast of Tabernacles</a:t>
            </a:r>
            <a:r>
              <a:rPr lang="en-US" sz="2800" b="1" smtClean="0">
                <a:effectLst/>
              </a:rPr>
              <a:t> </a:t>
            </a:r>
            <a:r>
              <a:rPr lang="en-US" sz="2800" smtClean="0">
                <a:effectLst/>
              </a:rPr>
              <a:t>(Lev.23:23-44) — </a:t>
            </a:r>
            <a:r>
              <a:rPr lang="en-US" sz="2800" smtClean="0">
                <a:solidFill>
                  <a:schemeClr val="hlink"/>
                </a:solidFill>
                <a:effectLst/>
              </a:rPr>
              <a:t>7th</a:t>
            </a:r>
            <a:r>
              <a:rPr lang="en-US" sz="2800" smtClean="0">
                <a:effectLst/>
              </a:rPr>
              <a:t> month  	(</a:t>
            </a:r>
            <a:r>
              <a:rPr lang="en-US" sz="2800" i="1" smtClean="0">
                <a:effectLst/>
              </a:rPr>
              <a:t>Fulfilled </a:t>
            </a:r>
            <a:r>
              <a:rPr lang="en-US" sz="2800" smtClean="0">
                <a:effectLst/>
              </a:rPr>
              <a:t>experientially in </a:t>
            </a:r>
            <a:r>
              <a:rPr lang="en-US" sz="2800" b="1" i="1" smtClean="0">
                <a:solidFill>
                  <a:schemeClr val="folHlink"/>
                </a:solidFill>
                <a:effectLst/>
              </a:rPr>
              <a:t>Revelation</a:t>
            </a:r>
            <a:r>
              <a:rPr lang="en-US" sz="2800" smtClean="0">
                <a:effectLst/>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39825"/>
          </a:xfrm>
        </p:spPr>
        <p:txBody>
          <a:bodyPr/>
          <a:lstStyle/>
          <a:p>
            <a:r>
              <a:rPr lang="en-US" smtClean="0">
                <a:solidFill>
                  <a:srgbClr val="FF9900"/>
                </a:solidFill>
                <a:effectLst/>
              </a:rPr>
              <a:t>Categories of Christians</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Five </a:t>
            </a:r>
            <a:r>
              <a:rPr lang="en-US" i="1" dirty="0" smtClean="0"/>
              <a:t>Foolish </a:t>
            </a:r>
            <a:r>
              <a:rPr lang="en-US" dirty="0" smtClean="0"/>
              <a:t>Virgins category</a:t>
            </a:r>
          </a:p>
          <a:p>
            <a:pPr>
              <a:defRPr/>
            </a:pPr>
            <a:r>
              <a:rPr lang="en-US" dirty="0" smtClean="0"/>
              <a:t>Five </a:t>
            </a:r>
            <a:r>
              <a:rPr lang="en-US" i="1" dirty="0" smtClean="0"/>
              <a:t>Wise </a:t>
            </a:r>
            <a:r>
              <a:rPr lang="en-US" dirty="0" smtClean="0"/>
              <a:t>Virgins category</a:t>
            </a:r>
          </a:p>
          <a:p>
            <a:pPr>
              <a:defRPr/>
            </a:pPr>
            <a:r>
              <a:rPr lang="en-US" dirty="0" smtClean="0"/>
              <a:t>Saints who are deceived by the Antichrist</a:t>
            </a:r>
          </a:p>
          <a:p>
            <a:pPr>
              <a:defRPr/>
            </a:pPr>
            <a:r>
              <a:rPr lang="en-US" dirty="0" smtClean="0"/>
              <a:t>Saints who are martyred for their faith</a:t>
            </a:r>
          </a:p>
          <a:p>
            <a:pPr>
              <a:defRPr/>
            </a:pP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277813"/>
            <a:ext cx="8229600" cy="788987"/>
          </a:xfrm>
        </p:spPr>
        <p:txBody>
          <a:bodyPr/>
          <a:lstStyle/>
          <a:p>
            <a:pPr eaLnBrk="1" hangingPunct="1"/>
            <a:r>
              <a:rPr lang="en-US" b="1" smtClean="0">
                <a:effectLst/>
              </a:rPr>
              <a:t>3 Feasts of Israel</a:t>
            </a:r>
          </a:p>
        </p:txBody>
      </p:sp>
      <p:sp>
        <p:nvSpPr>
          <p:cNvPr id="140291" name="Rectangle 3"/>
          <p:cNvSpPr>
            <a:spLocks noGrp="1" noChangeArrowheads="1"/>
          </p:cNvSpPr>
          <p:nvPr>
            <p:ph type="body" idx="1"/>
          </p:nvPr>
        </p:nvSpPr>
        <p:spPr>
          <a:xfrm>
            <a:off x="76200" y="1219200"/>
            <a:ext cx="8991600" cy="5638800"/>
          </a:xfrm>
        </p:spPr>
        <p:txBody>
          <a:bodyPr/>
          <a:lstStyle/>
          <a:p>
            <a:pPr eaLnBrk="1" hangingPunct="1"/>
            <a:r>
              <a:rPr lang="en-US" sz="2800" smtClean="0">
                <a:effectLst/>
              </a:rPr>
              <a:t>The </a:t>
            </a:r>
            <a:r>
              <a:rPr lang="en-US" sz="2800" b="1" i="1" smtClean="0">
                <a:solidFill>
                  <a:schemeClr val="hlink"/>
                </a:solidFill>
                <a:effectLst/>
              </a:rPr>
              <a:t>interpretive</a:t>
            </a:r>
            <a:r>
              <a:rPr lang="en-US" sz="2800" smtClean="0">
                <a:solidFill>
                  <a:schemeClr val="hlink"/>
                </a:solidFill>
                <a:effectLst/>
              </a:rPr>
              <a:t> </a:t>
            </a:r>
            <a:r>
              <a:rPr lang="en-US" sz="2800" b="1" i="1" smtClean="0">
                <a:solidFill>
                  <a:schemeClr val="hlink"/>
                </a:solidFill>
                <a:effectLst/>
              </a:rPr>
              <a:t>key</a:t>
            </a:r>
            <a:r>
              <a:rPr lang="en-US" sz="2800" smtClean="0">
                <a:effectLst/>
              </a:rPr>
              <a:t> to unlock the significance of the 7</a:t>
            </a:r>
            <a:r>
              <a:rPr lang="en-US" sz="2800" baseline="30000" smtClean="0">
                <a:effectLst/>
              </a:rPr>
              <a:t>th</a:t>
            </a:r>
            <a:r>
              <a:rPr lang="en-US" sz="2800" smtClean="0">
                <a:effectLst/>
              </a:rPr>
              <a:t> seal is the Feast of Israel.</a:t>
            </a:r>
          </a:p>
          <a:p>
            <a:pPr eaLnBrk="1" hangingPunct="1">
              <a:buFont typeface="Wingdings" pitchFamily="2" charset="2"/>
              <a:buNone/>
            </a:pPr>
            <a:r>
              <a:rPr lang="en-US" sz="2800" b="1" smtClean="0">
                <a:effectLst/>
              </a:rPr>
              <a:t>   • </a:t>
            </a:r>
            <a:r>
              <a:rPr lang="en-US" sz="2800" b="1" i="1" smtClean="0">
                <a:solidFill>
                  <a:srgbClr val="FF9900"/>
                </a:solidFill>
                <a:effectLst/>
              </a:rPr>
              <a:t>Feast of Passover</a:t>
            </a:r>
            <a:r>
              <a:rPr lang="en-US" sz="2800" b="1" i="1" smtClean="0">
                <a:effectLst/>
              </a:rPr>
              <a:t> </a:t>
            </a:r>
            <a:r>
              <a:rPr lang="en-US" sz="2800" smtClean="0">
                <a:effectLst/>
              </a:rPr>
              <a:t>(Lev.23:4-14)  — </a:t>
            </a:r>
            <a:r>
              <a:rPr lang="en-US" sz="2800" smtClean="0">
                <a:solidFill>
                  <a:schemeClr val="hlink"/>
                </a:solidFill>
                <a:effectLst/>
              </a:rPr>
              <a:t>1st</a:t>
            </a:r>
            <a:r>
              <a:rPr lang="en-US" sz="2800" smtClean="0">
                <a:effectLst/>
              </a:rPr>
              <a:t> month         	(</a:t>
            </a:r>
            <a:r>
              <a:rPr lang="en-US" sz="2800" i="1" smtClean="0">
                <a:effectLst/>
              </a:rPr>
              <a:t>Fulfilled</a:t>
            </a:r>
            <a:r>
              <a:rPr lang="en-US" sz="2800" smtClean="0">
                <a:effectLst/>
              </a:rPr>
              <a:t> historically in the </a:t>
            </a:r>
            <a:r>
              <a:rPr lang="en-US" sz="2800" b="1" i="1" smtClean="0">
                <a:solidFill>
                  <a:schemeClr val="folHlink"/>
                </a:solidFill>
                <a:effectLst/>
              </a:rPr>
              <a:t>Gospels</a:t>
            </a:r>
            <a:r>
              <a:rPr lang="en-US" sz="2800" smtClean="0">
                <a:effectLst/>
              </a:rPr>
              <a:t>)</a:t>
            </a:r>
          </a:p>
          <a:p>
            <a:pPr eaLnBrk="1" hangingPunct="1">
              <a:buFont typeface="Wingdings" pitchFamily="2" charset="2"/>
              <a:buNone/>
            </a:pPr>
            <a:r>
              <a:rPr lang="en-US" sz="2800" b="1" smtClean="0">
                <a:effectLst/>
              </a:rPr>
              <a:t>   • </a:t>
            </a:r>
            <a:r>
              <a:rPr lang="en-US" sz="2800" b="1" i="1" smtClean="0">
                <a:solidFill>
                  <a:srgbClr val="FF9900"/>
                </a:solidFill>
                <a:effectLst/>
              </a:rPr>
              <a:t>Feast of Pentecost</a:t>
            </a:r>
            <a:r>
              <a:rPr lang="en-US" sz="2800" b="1" smtClean="0">
                <a:effectLst/>
              </a:rPr>
              <a:t> </a:t>
            </a:r>
            <a:r>
              <a:rPr lang="en-US" sz="2800" smtClean="0">
                <a:effectLst/>
              </a:rPr>
              <a:t>(Lev.23:15-22) — </a:t>
            </a:r>
            <a:r>
              <a:rPr lang="en-US" sz="2800" smtClean="0">
                <a:solidFill>
                  <a:schemeClr val="hlink"/>
                </a:solidFill>
                <a:effectLst/>
              </a:rPr>
              <a:t>3rd</a:t>
            </a:r>
            <a:r>
              <a:rPr lang="en-US" sz="2800" smtClean="0">
                <a:effectLst/>
              </a:rPr>
              <a:t> month    	(</a:t>
            </a:r>
            <a:r>
              <a:rPr lang="en-US" sz="2800" i="1" smtClean="0">
                <a:effectLst/>
              </a:rPr>
              <a:t>Fulfilled</a:t>
            </a:r>
            <a:r>
              <a:rPr lang="en-US" sz="2800" smtClean="0">
                <a:effectLst/>
              </a:rPr>
              <a:t> historically in </a:t>
            </a:r>
            <a:r>
              <a:rPr lang="en-US" sz="2800" b="1" i="1" smtClean="0">
                <a:solidFill>
                  <a:schemeClr val="folHlink"/>
                </a:solidFill>
                <a:effectLst/>
              </a:rPr>
              <a:t>Acts</a:t>
            </a:r>
            <a:r>
              <a:rPr lang="en-US" sz="2800" smtClean="0">
                <a:effectLst/>
              </a:rPr>
              <a:t>)</a:t>
            </a:r>
          </a:p>
          <a:p>
            <a:pPr eaLnBrk="1" hangingPunct="1">
              <a:buFont typeface="Wingdings" pitchFamily="2" charset="2"/>
              <a:buNone/>
            </a:pPr>
            <a:r>
              <a:rPr lang="en-US" sz="2800" b="1" smtClean="0">
                <a:effectLst/>
              </a:rPr>
              <a:t>   •</a:t>
            </a:r>
            <a:r>
              <a:rPr lang="en-US" sz="2800" b="1" i="1" smtClean="0">
                <a:effectLst/>
              </a:rPr>
              <a:t> </a:t>
            </a:r>
            <a:r>
              <a:rPr lang="en-US" sz="2800" b="1" i="1" smtClean="0">
                <a:solidFill>
                  <a:srgbClr val="FF9900"/>
                </a:solidFill>
                <a:effectLst/>
              </a:rPr>
              <a:t>Feast of Tabernacles</a:t>
            </a:r>
            <a:r>
              <a:rPr lang="en-US" sz="2800" b="1" smtClean="0">
                <a:effectLst/>
              </a:rPr>
              <a:t> </a:t>
            </a:r>
            <a:r>
              <a:rPr lang="en-US" sz="2800" smtClean="0">
                <a:effectLst/>
              </a:rPr>
              <a:t>(Lev.23:23-44) — </a:t>
            </a:r>
            <a:r>
              <a:rPr lang="en-US" sz="2800" smtClean="0">
                <a:solidFill>
                  <a:schemeClr val="hlink"/>
                </a:solidFill>
                <a:effectLst/>
              </a:rPr>
              <a:t>7th</a:t>
            </a:r>
            <a:r>
              <a:rPr lang="en-US" sz="2800" smtClean="0">
                <a:effectLst/>
              </a:rPr>
              <a:t> month  	(</a:t>
            </a:r>
            <a:r>
              <a:rPr lang="en-US" sz="2800" i="1" smtClean="0">
                <a:effectLst/>
              </a:rPr>
              <a:t>Fulfilled </a:t>
            </a:r>
            <a:r>
              <a:rPr lang="en-US" sz="2800" smtClean="0">
                <a:effectLst/>
              </a:rPr>
              <a:t>experientially in </a:t>
            </a:r>
            <a:r>
              <a:rPr lang="en-US" sz="2800" b="1" i="1" smtClean="0">
                <a:solidFill>
                  <a:schemeClr val="folHlink"/>
                </a:solidFill>
                <a:effectLst/>
              </a:rPr>
              <a:t>Revelation</a:t>
            </a:r>
            <a:r>
              <a:rPr lang="en-US" sz="2800" smtClean="0">
                <a:effectLst/>
              </a:rPr>
              <a:t>)</a:t>
            </a:r>
          </a:p>
          <a:p>
            <a:pPr eaLnBrk="1" hangingPunct="1">
              <a:buFont typeface="Wingdings" pitchFamily="2" charset="2"/>
              <a:buNone/>
            </a:pPr>
            <a:r>
              <a:rPr lang="en-US" sz="2800" smtClean="0">
                <a:effectLst/>
              </a:rPr>
              <a:t>     -Feast of </a:t>
            </a:r>
            <a:r>
              <a:rPr lang="en-US" sz="2800" b="1" smtClean="0">
                <a:effectLst/>
              </a:rPr>
              <a:t>Trumpets</a:t>
            </a:r>
            <a:r>
              <a:rPr lang="en-US" sz="2800" smtClean="0">
                <a:effectLst/>
              </a:rPr>
              <a:t> –</a:t>
            </a:r>
            <a:r>
              <a:rPr lang="en-US" sz="2800" b="1" smtClean="0">
                <a:solidFill>
                  <a:schemeClr val="hlink"/>
                </a:solidFill>
                <a:effectLst/>
              </a:rPr>
              <a:t>1</a:t>
            </a:r>
            <a:r>
              <a:rPr lang="en-US" sz="2800" b="1" baseline="30000" smtClean="0">
                <a:solidFill>
                  <a:schemeClr val="hlink"/>
                </a:solidFill>
                <a:effectLst/>
              </a:rPr>
              <a:t>st</a:t>
            </a:r>
            <a:r>
              <a:rPr lang="en-US" sz="2800" b="1" smtClean="0">
                <a:solidFill>
                  <a:schemeClr val="hlink"/>
                </a:solidFill>
                <a:effectLst/>
              </a:rPr>
              <a:t> day</a:t>
            </a:r>
            <a:r>
              <a:rPr lang="en-US" sz="2800" smtClean="0">
                <a:effectLst/>
              </a:rPr>
              <a:t> </a:t>
            </a:r>
            <a:r>
              <a:rPr lang="en-US" sz="1800" smtClean="0">
                <a:effectLst/>
              </a:rPr>
              <a:t>(</a:t>
            </a:r>
            <a:r>
              <a:rPr lang="en-US" sz="1800" i="1" smtClean="0">
                <a:effectLst/>
              </a:rPr>
              <a:t>a call to repentance &amp; cleansing)</a:t>
            </a:r>
            <a:r>
              <a:rPr lang="en-US" sz="1800" smtClean="0">
                <a:effectLst/>
              </a:rPr>
              <a:t>  </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277813"/>
            <a:ext cx="8229600" cy="788987"/>
          </a:xfrm>
        </p:spPr>
        <p:txBody>
          <a:bodyPr/>
          <a:lstStyle/>
          <a:p>
            <a:pPr eaLnBrk="1" hangingPunct="1"/>
            <a:r>
              <a:rPr lang="en-US" b="1" smtClean="0">
                <a:effectLst/>
              </a:rPr>
              <a:t>3 Feasts of Israel</a:t>
            </a:r>
          </a:p>
        </p:txBody>
      </p:sp>
      <p:sp>
        <p:nvSpPr>
          <p:cNvPr id="141315" name="Rectangle 3"/>
          <p:cNvSpPr>
            <a:spLocks noGrp="1" noChangeArrowheads="1"/>
          </p:cNvSpPr>
          <p:nvPr>
            <p:ph type="body" idx="1"/>
          </p:nvPr>
        </p:nvSpPr>
        <p:spPr>
          <a:xfrm>
            <a:off x="76200" y="1219200"/>
            <a:ext cx="8991600" cy="5638800"/>
          </a:xfrm>
        </p:spPr>
        <p:txBody>
          <a:bodyPr/>
          <a:lstStyle/>
          <a:p>
            <a:pPr eaLnBrk="1" hangingPunct="1"/>
            <a:r>
              <a:rPr lang="en-US" sz="2800" smtClean="0">
                <a:effectLst/>
              </a:rPr>
              <a:t>The </a:t>
            </a:r>
            <a:r>
              <a:rPr lang="en-US" sz="2800" b="1" i="1" smtClean="0">
                <a:solidFill>
                  <a:schemeClr val="hlink"/>
                </a:solidFill>
                <a:effectLst/>
              </a:rPr>
              <a:t>interpretive</a:t>
            </a:r>
            <a:r>
              <a:rPr lang="en-US" sz="2800" smtClean="0">
                <a:solidFill>
                  <a:schemeClr val="hlink"/>
                </a:solidFill>
                <a:effectLst/>
              </a:rPr>
              <a:t> </a:t>
            </a:r>
            <a:r>
              <a:rPr lang="en-US" sz="2800" b="1" i="1" smtClean="0">
                <a:solidFill>
                  <a:schemeClr val="hlink"/>
                </a:solidFill>
                <a:effectLst/>
              </a:rPr>
              <a:t>key</a:t>
            </a:r>
            <a:r>
              <a:rPr lang="en-US" sz="2800" smtClean="0">
                <a:effectLst/>
              </a:rPr>
              <a:t> to unlock the significance of the 7</a:t>
            </a:r>
            <a:r>
              <a:rPr lang="en-US" sz="2800" baseline="30000" smtClean="0">
                <a:effectLst/>
              </a:rPr>
              <a:t>th</a:t>
            </a:r>
            <a:r>
              <a:rPr lang="en-US" sz="2800" smtClean="0">
                <a:effectLst/>
              </a:rPr>
              <a:t> seal is the Feast of Israel.</a:t>
            </a:r>
          </a:p>
          <a:p>
            <a:pPr eaLnBrk="1" hangingPunct="1">
              <a:buFont typeface="Wingdings" pitchFamily="2" charset="2"/>
              <a:buNone/>
            </a:pPr>
            <a:r>
              <a:rPr lang="en-US" sz="2800" b="1" smtClean="0">
                <a:effectLst/>
              </a:rPr>
              <a:t>   • </a:t>
            </a:r>
            <a:r>
              <a:rPr lang="en-US" sz="2800" b="1" i="1" smtClean="0">
                <a:solidFill>
                  <a:srgbClr val="FF9900"/>
                </a:solidFill>
                <a:effectLst/>
              </a:rPr>
              <a:t>Feast of Passover</a:t>
            </a:r>
            <a:r>
              <a:rPr lang="en-US" sz="2800" b="1" i="1" smtClean="0">
                <a:effectLst/>
              </a:rPr>
              <a:t> </a:t>
            </a:r>
            <a:r>
              <a:rPr lang="en-US" sz="2800" smtClean="0">
                <a:effectLst/>
              </a:rPr>
              <a:t>(Lev.23:4-14)  — </a:t>
            </a:r>
            <a:r>
              <a:rPr lang="en-US" sz="2800" smtClean="0">
                <a:solidFill>
                  <a:schemeClr val="hlink"/>
                </a:solidFill>
                <a:effectLst/>
              </a:rPr>
              <a:t>1st</a:t>
            </a:r>
            <a:r>
              <a:rPr lang="en-US" sz="2800" smtClean="0">
                <a:effectLst/>
              </a:rPr>
              <a:t> month         	(</a:t>
            </a:r>
            <a:r>
              <a:rPr lang="en-US" sz="2800" i="1" smtClean="0">
                <a:effectLst/>
              </a:rPr>
              <a:t>Fulfilled</a:t>
            </a:r>
            <a:r>
              <a:rPr lang="en-US" sz="2800" smtClean="0">
                <a:effectLst/>
              </a:rPr>
              <a:t> historically in the </a:t>
            </a:r>
            <a:r>
              <a:rPr lang="en-US" sz="2800" b="1" i="1" smtClean="0">
                <a:solidFill>
                  <a:schemeClr val="folHlink"/>
                </a:solidFill>
                <a:effectLst/>
              </a:rPr>
              <a:t>Gospels</a:t>
            </a:r>
            <a:r>
              <a:rPr lang="en-US" sz="2800" smtClean="0">
                <a:effectLst/>
              </a:rPr>
              <a:t>)</a:t>
            </a:r>
          </a:p>
          <a:p>
            <a:pPr eaLnBrk="1" hangingPunct="1">
              <a:buFont typeface="Wingdings" pitchFamily="2" charset="2"/>
              <a:buNone/>
            </a:pPr>
            <a:r>
              <a:rPr lang="en-US" sz="2800" b="1" smtClean="0">
                <a:effectLst/>
              </a:rPr>
              <a:t>   • </a:t>
            </a:r>
            <a:r>
              <a:rPr lang="en-US" sz="2800" b="1" i="1" smtClean="0">
                <a:solidFill>
                  <a:srgbClr val="FF9900"/>
                </a:solidFill>
                <a:effectLst/>
              </a:rPr>
              <a:t>Feast of Pentecost</a:t>
            </a:r>
            <a:r>
              <a:rPr lang="en-US" sz="2800" b="1" smtClean="0">
                <a:effectLst/>
              </a:rPr>
              <a:t> </a:t>
            </a:r>
            <a:r>
              <a:rPr lang="en-US" sz="2800" smtClean="0">
                <a:effectLst/>
              </a:rPr>
              <a:t>(Lev.23:15-22) — </a:t>
            </a:r>
            <a:r>
              <a:rPr lang="en-US" sz="2800" smtClean="0">
                <a:solidFill>
                  <a:schemeClr val="hlink"/>
                </a:solidFill>
                <a:effectLst/>
              </a:rPr>
              <a:t>3rd</a:t>
            </a:r>
            <a:r>
              <a:rPr lang="en-US" sz="2800" smtClean="0">
                <a:effectLst/>
              </a:rPr>
              <a:t> month    	(</a:t>
            </a:r>
            <a:r>
              <a:rPr lang="en-US" sz="2800" i="1" smtClean="0">
                <a:effectLst/>
              </a:rPr>
              <a:t>Fulfilled</a:t>
            </a:r>
            <a:r>
              <a:rPr lang="en-US" sz="2800" smtClean="0">
                <a:effectLst/>
              </a:rPr>
              <a:t> historically in </a:t>
            </a:r>
            <a:r>
              <a:rPr lang="en-US" sz="2800" b="1" i="1" smtClean="0">
                <a:solidFill>
                  <a:schemeClr val="folHlink"/>
                </a:solidFill>
                <a:effectLst/>
              </a:rPr>
              <a:t>Acts</a:t>
            </a:r>
            <a:r>
              <a:rPr lang="en-US" sz="2800" smtClean="0">
                <a:effectLst/>
              </a:rPr>
              <a:t>)</a:t>
            </a:r>
          </a:p>
          <a:p>
            <a:pPr eaLnBrk="1" hangingPunct="1">
              <a:buFont typeface="Wingdings" pitchFamily="2" charset="2"/>
              <a:buNone/>
            </a:pPr>
            <a:r>
              <a:rPr lang="en-US" sz="2800" b="1" smtClean="0">
                <a:effectLst/>
              </a:rPr>
              <a:t>   •</a:t>
            </a:r>
            <a:r>
              <a:rPr lang="en-US" sz="2800" b="1" i="1" smtClean="0">
                <a:effectLst/>
              </a:rPr>
              <a:t> </a:t>
            </a:r>
            <a:r>
              <a:rPr lang="en-US" sz="2800" b="1" i="1" smtClean="0">
                <a:solidFill>
                  <a:srgbClr val="FF9900"/>
                </a:solidFill>
                <a:effectLst/>
              </a:rPr>
              <a:t>Feast of Tabernacles</a:t>
            </a:r>
            <a:r>
              <a:rPr lang="en-US" sz="2800" b="1" smtClean="0">
                <a:effectLst/>
              </a:rPr>
              <a:t> </a:t>
            </a:r>
            <a:r>
              <a:rPr lang="en-US" sz="2800" smtClean="0">
                <a:effectLst/>
              </a:rPr>
              <a:t>(Lev.23:23-44) — </a:t>
            </a:r>
            <a:r>
              <a:rPr lang="en-US" sz="2800" smtClean="0">
                <a:solidFill>
                  <a:schemeClr val="hlink"/>
                </a:solidFill>
                <a:effectLst/>
              </a:rPr>
              <a:t>7th</a:t>
            </a:r>
            <a:r>
              <a:rPr lang="en-US" sz="2800" smtClean="0">
                <a:effectLst/>
              </a:rPr>
              <a:t> month  	(</a:t>
            </a:r>
            <a:r>
              <a:rPr lang="en-US" sz="2800" i="1" smtClean="0">
                <a:effectLst/>
              </a:rPr>
              <a:t>Fulfilled </a:t>
            </a:r>
            <a:r>
              <a:rPr lang="en-US" sz="2800" smtClean="0">
                <a:effectLst/>
              </a:rPr>
              <a:t>experientially in </a:t>
            </a:r>
            <a:r>
              <a:rPr lang="en-US" sz="2800" b="1" i="1" smtClean="0">
                <a:solidFill>
                  <a:schemeClr val="folHlink"/>
                </a:solidFill>
                <a:effectLst/>
              </a:rPr>
              <a:t>Revelation</a:t>
            </a:r>
            <a:r>
              <a:rPr lang="en-US" sz="2800" smtClean="0">
                <a:effectLst/>
              </a:rPr>
              <a:t>)</a:t>
            </a:r>
          </a:p>
          <a:p>
            <a:pPr eaLnBrk="1" hangingPunct="1">
              <a:buFont typeface="Wingdings" pitchFamily="2" charset="2"/>
              <a:buNone/>
            </a:pPr>
            <a:r>
              <a:rPr lang="en-US" sz="2800" smtClean="0">
                <a:effectLst/>
              </a:rPr>
              <a:t>     -Feast of </a:t>
            </a:r>
            <a:r>
              <a:rPr lang="en-US" sz="2800" b="1" smtClean="0">
                <a:effectLst/>
              </a:rPr>
              <a:t>Trumpets</a:t>
            </a:r>
            <a:r>
              <a:rPr lang="en-US" sz="2800" smtClean="0">
                <a:effectLst/>
              </a:rPr>
              <a:t> –</a:t>
            </a:r>
            <a:r>
              <a:rPr lang="en-US" sz="2800" b="1" smtClean="0">
                <a:solidFill>
                  <a:schemeClr val="hlink"/>
                </a:solidFill>
                <a:effectLst/>
              </a:rPr>
              <a:t>1</a:t>
            </a:r>
            <a:r>
              <a:rPr lang="en-US" sz="2800" b="1" baseline="30000" smtClean="0">
                <a:solidFill>
                  <a:schemeClr val="hlink"/>
                </a:solidFill>
                <a:effectLst/>
              </a:rPr>
              <a:t>st</a:t>
            </a:r>
            <a:r>
              <a:rPr lang="en-US" sz="2800" b="1" smtClean="0">
                <a:solidFill>
                  <a:schemeClr val="hlink"/>
                </a:solidFill>
                <a:effectLst/>
              </a:rPr>
              <a:t> day</a:t>
            </a:r>
            <a:r>
              <a:rPr lang="en-US" sz="2800" smtClean="0">
                <a:effectLst/>
              </a:rPr>
              <a:t> </a:t>
            </a:r>
            <a:r>
              <a:rPr lang="en-US" sz="1800" smtClean="0">
                <a:effectLst/>
              </a:rPr>
              <a:t>(</a:t>
            </a:r>
            <a:r>
              <a:rPr lang="en-US" sz="1800" i="1" smtClean="0">
                <a:effectLst/>
              </a:rPr>
              <a:t>a call to repentance &amp; cleansing)</a:t>
            </a:r>
            <a:r>
              <a:rPr lang="en-US" sz="1800" smtClean="0">
                <a:effectLst/>
              </a:rPr>
              <a:t>  </a:t>
            </a:r>
          </a:p>
          <a:p>
            <a:pPr eaLnBrk="1" hangingPunct="1">
              <a:buFont typeface="Wingdings" pitchFamily="2" charset="2"/>
              <a:buNone/>
            </a:pPr>
            <a:r>
              <a:rPr lang="en-US" sz="2800" smtClean="0">
                <a:effectLst/>
              </a:rPr>
              <a:t>     -Day of </a:t>
            </a:r>
            <a:r>
              <a:rPr lang="en-US" sz="2800" u="sng" smtClean="0">
                <a:effectLst/>
              </a:rPr>
              <a:t>Atonement</a:t>
            </a:r>
            <a:r>
              <a:rPr lang="en-US" sz="2800" smtClean="0">
                <a:effectLst/>
              </a:rPr>
              <a:t> – </a:t>
            </a:r>
            <a:r>
              <a:rPr lang="en-US" sz="2800" b="1" smtClean="0">
                <a:solidFill>
                  <a:schemeClr val="hlink"/>
                </a:solidFill>
                <a:effectLst/>
              </a:rPr>
              <a:t>10</a:t>
            </a:r>
            <a:r>
              <a:rPr lang="en-US" sz="2800" b="1" baseline="30000" smtClean="0">
                <a:solidFill>
                  <a:schemeClr val="hlink"/>
                </a:solidFill>
                <a:effectLst/>
              </a:rPr>
              <a:t>th</a:t>
            </a:r>
            <a:r>
              <a:rPr lang="en-US" sz="2800" b="1" smtClean="0">
                <a:solidFill>
                  <a:schemeClr val="hlink"/>
                </a:solidFill>
                <a:effectLst/>
              </a:rPr>
              <a:t> day</a:t>
            </a:r>
            <a:r>
              <a:rPr lang="en-US" sz="2800" smtClean="0">
                <a:effectLst/>
              </a:rPr>
              <a:t> </a:t>
            </a:r>
            <a:r>
              <a:rPr lang="en-US" sz="1600" smtClean="0">
                <a:effectLst/>
              </a:rPr>
              <a:t>(</a:t>
            </a:r>
            <a:r>
              <a:rPr lang="en-US" sz="1600" i="1" smtClean="0">
                <a:effectLst/>
              </a:rPr>
              <a:t>the “sanctuary cleansing” from all sin</a:t>
            </a:r>
            <a:r>
              <a:rPr lang="en-US" sz="1600" smtClean="0">
                <a:effectLst/>
              </a:rPr>
              <a:t>) </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77813"/>
            <a:ext cx="8229600" cy="788987"/>
          </a:xfrm>
        </p:spPr>
        <p:txBody>
          <a:bodyPr/>
          <a:lstStyle/>
          <a:p>
            <a:pPr eaLnBrk="1" hangingPunct="1"/>
            <a:r>
              <a:rPr lang="en-US" b="1" smtClean="0">
                <a:effectLst/>
              </a:rPr>
              <a:t>3 Feasts of Israel</a:t>
            </a:r>
          </a:p>
        </p:txBody>
      </p:sp>
      <p:sp>
        <p:nvSpPr>
          <p:cNvPr id="142339" name="Rectangle 3"/>
          <p:cNvSpPr>
            <a:spLocks noGrp="1" noChangeArrowheads="1"/>
          </p:cNvSpPr>
          <p:nvPr>
            <p:ph type="body" idx="1"/>
          </p:nvPr>
        </p:nvSpPr>
        <p:spPr>
          <a:xfrm>
            <a:off x="76200" y="1219200"/>
            <a:ext cx="8991600" cy="5638800"/>
          </a:xfrm>
        </p:spPr>
        <p:txBody>
          <a:bodyPr/>
          <a:lstStyle/>
          <a:p>
            <a:pPr eaLnBrk="1" hangingPunct="1"/>
            <a:r>
              <a:rPr lang="en-US" sz="2800" smtClean="0">
                <a:effectLst/>
              </a:rPr>
              <a:t>The </a:t>
            </a:r>
            <a:r>
              <a:rPr lang="en-US" sz="2800" b="1" i="1" smtClean="0">
                <a:solidFill>
                  <a:schemeClr val="hlink"/>
                </a:solidFill>
                <a:effectLst/>
              </a:rPr>
              <a:t>interpretive</a:t>
            </a:r>
            <a:r>
              <a:rPr lang="en-US" sz="2800" smtClean="0">
                <a:solidFill>
                  <a:schemeClr val="hlink"/>
                </a:solidFill>
                <a:effectLst/>
              </a:rPr>
              <a:t> </a:t>
            </a:r>
            <a:r>
              <a:rPr lang="en-US" sz="2800" b="1" i="1" smtClean="0">
                <a:solidFill>
                  <a:schemeClr val="hlink"/>
                </a:solidFill>
                <a:effectLst/>
              </a:rPr>
              <a:t>key</a:t>
            </a:r>
            <a:r>
              <a:rPr lang="en-US" sz="2800" smtClean="0">
                <a:effectLst/>
              </a:rPr>
              <a:t> to unlock the significance of the 7</a:t>
            </a:r>
            <a:r>
              <a:rPr lang="en-US" sz="2800" baseline="30000" smtClean="0">
                <a:effectLst/>
              </a:rPr>
              <a:t>th</a:t>
            </a:r>
            <a:r>
              <a:rPr lang="en-US" sz="2800" smtClean="0">
                <a:effectLst/>
              </a:rPr>
              <a:t> seal is the Feast of Israel.</a:t>
            </a:r>
          </a:p>
          <a:p>
            <a:pPr eaLnBrk="1" hangingPunct="1">
              <a:buFont typeface="Wingdings" pitchFamily="2" charset="2"/>
              <a:buNone/>
            </a:pPr>
            <a:r>
              <a:rPr lang="en-US" sz="2800" b="1" smtClean="0">
                <a:effectLst/>
              </a:rPr>
              <a:t>   • </a:t>
            </a:r>
            <a:r>
              <a:rPr lang="en-US" sz="2800" b="1" i="1" smtClean="0">
                <a:solidFill>
                  <a:srgbClr val="FF9900"/>
                </a:solidFill>
                <a:effectLst/>
              </a:rPr>
              <a:t>Feast of Passover</a:t>
            </a:r>
            <a:r>
              <a:rPr lang="en-US" sz="2800" b="1" i="1" smtClean="0">
                <a:effectLst/>
              </a:rPr>
              <a:t> </a:t>
            </a:r>
            <a:r>
              <a:rPr lang="en-US" sz="2800" smtClean="0">
                <a:effectLst/>
              </a:rPr>
              <a:t>(Lev.23:4-14)  — </a:t>
            </a:r>
            <a:r>
              <a:rPr lang="en-US" sz="2800" smtClean="0">
                <a:solidFill>
                  <a:schemeClr val="hlink"/>
                </a:solidFill>
                <a:effectLst/>
              </a:rPr>
              <a:t>1st</a:t>
            </a:r>
            <a:r>
              <a:rPr lang="en-US" sz="2800" smtClean="0">
                <a:effectLst/>
              </a:rPr>
              <a:t> month         	(</a:t>
            </a:r>
            <a:r>
              <a:rPr lang="en-US" sz="2800" i="1" smtClean="0">
                <a:effectLst/>
              </a:rPr>
              <a:t>Fulfilled</a:t>
            </a:r>
            <a:r>
              <a:rPr lang="en-US" sz="2800" smtClean="0">
                <a:effectLst/>
              </a:rPr>
              <a:t> historically in the </a:t>
            </a:r>
            <a:r>
              <a:rPr lang="en-US" sz="2800" b="1" i="1" smtClean="0">
                <a:solidFill>
                  <a:schemeClr val="folHlink"/>
                </a:solidFill>
                <a:effectLst/>
              </a:rPr>
              <a:t>Gospels</a:t>
            </a:r>
            <a:r>
              <a:rPr lang="en-US" sz="2800" smtClean="0">
                <a:effectLst/>
              </a:rPr>
              <a:t>)</a:t>
            </a:r>
          </a:p>
          <a:p>
            <a:pPr eaLnBrk="1" hangingPunct="1">
              <a:buFont typeface="Wingdings" pitchFamily="2" charset="2"/>
              <a:buNone/>
            </a:pPr>
            <a:r>
              <a:rPr lang="en-US" sz="2800" b="1" smtClean="0">
                <a:effectLst/>
              </a:rPr>
              <a:t>   • </a:t>
            </a:r>
            <a:r>
              <a:rPr lang="en-US" sz="2800" b="1" i="1" smtClean="0">
                <a:solidFill>
                  <a:srgbClr val="FF9900"/>
                </a:solidFill>
                <a:effectLst/>
              </a:rPr>
              <a:t>Feast of Pentecost</a:t>
            </a:r>
            <a:r>
              <a:rPr lang="en-US" sz="2800" b="1" smtClean="0">
                <a:effectLst/>
              </a:rPr>
              <a:t> </a:t>
            </a:r>
            <a:r>
              <a:rPr lang="en-US" sz="2800" smtClean="0">
                <a:effectLst/>
              </a:rPr>
              <a:t>(Lev.23:15-22) — </a:t>
            </a:r>
            <a:r>
              <a:rPr lang="en-US" sz="2800" smtClean="0">
                <a:solidFill>
                  <a:schemeClr val="hlink"/>
                </a:solidFill>
                <a:effectLst/>
              </a:rPr>
              <a:t>3rd</a:t>
            </a:r>
            <a:r>
              <a:rPr lang="en-US" sz="2800" smtClean="0">
                <a:effectLst/>
              </a:rPr>
              <a:t> month    	(</a:t>
            </a:r>
            <a:r>
              <a:rPr lang="en-US" sz="2800" i="1" smtClean="0">
                <a:effectLst/>
              </a:rPr>
              <a:t>Fulfilled</a:t>
            </a:r>
            <a:r>
              <a:rPr lang="en-US" sz="2800" smtClean="0">
                <a:effectLst/>
              </a:rPr>
              <a:t> historically in </a:t>
            </a:r>
            <a:r>
              <a:rPr lang="en-US" sz="2800" b="1" i="1" smtClean="0">
                <a:solidFill>
                  <a:schemeClr val="folHlink"/>
                </a:solidFill>
                <a:effectLst/>
              </a:rPr>
              <a:t>Acts</a:t>
            </a:r>
            <a:r>
              <a:rPr lang="en-US" sz="2800" smtClean="0">
                <a:effectLst/>
              </a:rPr>
              <a:t>)</a:t>
            </a:r>
          </a:p>
          <a:p>
            <a:pPr eaLnBrk="1" hangingPunct="1">
              <a:buFont typeface="Wingdings" pitchFamily="2" charset="2"/>
              <a:buNone/>
            </a:pPr>
            <a:r>
              <a:rPr lang="en-US" sz="2800" b="1" smtClean="0">
                <a:effectLst/>
              </a:rPr>
              <a:t>   •</a:t>
            </a:r>
            <a:r>
              <a:rPr lang="en-US" sz="2800" b="1" i="1" smtClean="0">
                <a:effectLst/>
              </a:rPr>
              <a:t> </a:t>
            </a:r>
            <a:r>
              <a:rPr lang="en-US" sz="2800" b="1" i="1" smtClean="0">
                <a:solidFill>
                  <a:srgbClr val="FF9900"/>
                </a:solidFill>
                <a:effectLst/>
              </a:rPr>
              <a:t>Feast of Tabernacles</a:t>
            </a:r>
            <a:r>
              <a:rPr lang="en-US" sz="2800" b="1" smtClean="0">
                <a:effectLst/>
              </a:rPr>
              <a:t> </a:t>
            </a:r>
            <a:r>
              <a:rPr lang="en-US" sz="2800" smtClean="0">
                <a:effectLst/>
              </a:rPr>
              <a:t>(Lev.23:23-44) — </a:t>
            </a:r>
            <a:r>
              <a:rPr lang="en-US" sz="2800" smtClean="0">
                <a:solidFill>
                  <a:schemeClr val="hlink"/>
                </a:solidFill>
                <a:effectLst/>
              </a:rPr>
              <a:t>7th</a:t>
            </a:r>
            <a:r>
              <a:rPr lang="en-US" sz="2800" smtClean="0">
                <a:effectLst/>
              </a:rPr>
              <a:t> month  	(</a:t>
            </a:r>
            <a:r>
              <a:rPr lang="en-US" sz="2800" i="1" smtClean="0">
                <a:effectLst/>
              </a:rPr>
              <a:t>Fulfilled </a:t>
            </a:r>
            <a:r>
              <a:rPr lang="en-US" sz="2800" smtClean="0">
                <a:effectLst/>
              </a:rPr>
              <a:t>experientially in </a:t>
            </a:r>
            <a:r>
              <a:rPr lang="en-US" sz="2800" b="1" i="1" smtClean="0">
                <a:solidFill>
                  <a:schemeClr val="folHlink"/>
                </a:solidFill>
                <a:effectLst/>
              </a:rPr>
              <a:t>Revelation</a:t>
            </a:r>
            <a:r>
              <a:rPr lang="en-US" sz="2800" smtClean="0">
                <a:effectLst/>
              </a:rPr>
              <a:t>)</a:t>
            </a:r>
          </a:p>
          <a:p>
            <a:pPr eaLnBrk="1" hangingPunct="1">
              <a:buFont typeface="Wingdings" pitchFamily="2" charset="2"/>
              <a:buNone/>
            </a:pPr>
            <a:r>
              <a:rPr lang="en-US" sz="2800" smtClean="0">
                <a:effectLst/>
              </a:rPr>
              <a:t>     -Feast of </a:t>
            </a:r>
            <a:r>
              <a:rPr lang="en-US" sz="2800" b="1" smtClean="0">
                <a:effectLst/>
              </a:rPr>
              <a:t>Trumpets</a:t>
            </a:r>
            <a:r>
              <a:rPr lang="en-US" sz="2800" smtClean="0">
                <a:effectLst/>
              </a:rPr>
              <a:t> –</a:t>
            </a:r>
            <a:r>
              <a:rPr lang="en-US" sz="2800" b="1" smtClean="0">
                <a:solidFill>
                  <a:schemeClr val="hlink"/>
                </a:solidFill>
                <a:effectLst/>
              </a:rPr>
              <a:t>1</a:t>
            </a:r>
            <a:r>
              <a:rPr lang="en-US" sz="2800" b="1" baseline="30000" smtClean="0">
                <a:solidFill>
                  <a:schemeClr val="hlink"/>
                </a:solidFill>
                <a:effectLst/>
              </a:rPr>
              <a:t>st</a:t>
            </a:r>
            <a:r>
              <a:rPr lang="en-US" sz="2800" b="1" smtClean="0">
                <a:solidFill>
                  <a:schemeClr val="hlink"/>
                </a:solidFill>
                <a:effectLst/>
              </a:rPr>
              <a:t> day</a:t>
            </a:r>
            <a:r>
              <a:rPr lang="en-US" sz="2800" smtClean="0">
                <a:effectLst/>
              </a:rPr>
              <a:t> </a:t>
            </a:r>
            <a:r>
              <a:rPr lang="en-US" sz="1800" smtClean="0">
                <a:effectLst/>
              </a:rPr>
              <a:t>(</a:t>
            </a:r>
            <a:r>
              <a:rPr lang="en-US" sz="1800" i="1" smtClean="0">
                <a:effectLst/>
              </a:rPr>
              <a:t>a call to repentance &amp; cleansing)</a:t>
            </a:r>
            <a:r>
              <a:rPr lang="en-US" sz="1800" smtClean="0">
                <a:effectLst/>
              </a:rPr>
              <a:t>  </a:t>
            </a:r>
          </a:p>
          <a:p>
            <a:pPr eaLnBrk="1" hangingPunct="1">
              <a:buFont typeface="Wingdings" pitchFamily="2" charset="2"/>
              <a:buNone/>
            </a:pPr>
            <a:r>
              <a:rPr lang="en-US" sz="2800" smtClean="0">
                <a:effectLst/>
              </a:rPr>
              <a:t>     -Day of </a:t>
            </a:r>
            <a:r>
              <a:rPr lang="en-US" sz="2800" u="sng" smtClean="0">
                <a:effectLst/>
              </a:rPr>
              <a:t>Atonement</a:t>
            </a:r>
            <a:r>
              <a:rPr lang="en-US" sz="2800" smtClean="0">
                <a:effectLst/>
              </a:rPr>
              <a:t> – </a:t>
            </a:r>
            <a:r>
              <a:rPr lang="en-US" sz="2800" b="1" smtClean="0">
                <a:solidFill>
                  <a:schemeClr val="hlink"/>
                </a:solidFill>
                <a:effectLst/>
              </a:rPr>
              <a:t>10</a:t>
            </a:r>
            <a:r>
              <a:rPr lang="en-US" sz="2800" b="1" baseline="30000" smtClean="0">
                <a:solidFill>
                  <a:schemeClr val="hlink"/>
                </a:solidFill>
                <a:effectLst/>
              </a:rPr>
              <a:t>th</a:t>
            </a:r>
            <a:r>
              <a:rPr lang="en-US" sz="2800" b="1" smtClean="0">
                <a:solidFill>
                  <a:schemeClr val="hlink"/>
                </a:solidFill>
                <a:effectLst/>
              </a:rPr>
              <a:t> day</a:t>
            </a:r>
            <a:r>
              <a:rPr lang="en-US" sz="2800" smtClean="0">
                <a:effectLst/>
              </a:rPr>
              <a:t> </a:t>
            </a:r>
            <a:r>
              <a:rPr lang="en-US" sz="1600" smtClean="0">
                <a:effectLst/>
              </a:rPr>
              <a:t>(</a:t>
            </a:r>
            <a:r>
              <a:rPr lang="en-US" sz="1600" i="1" smtClean="0">
                <a:effectLst/>
              </a:rPr>
              <a:t>the “sanctuary cleansing” from all sin</a:t>
            </a:r>
            <a:r>
              <a:rPr lang="en-US" sz="1600" smtClean="0">
                <a:effectLst/>
              </a:rPr>
              <a:t>) </a:t>
            </a:r>
          </a:p>
          <a:p>
            <a:pPr eaLnBrk="1" hangingPunct="1">
              <a:buFont typeface="Wingdings" pitchFamily="2" charset="2"/>
              <a:buNone/>
            </a:pPr>
            <a:r>
              <a:rPr lang="en-US" sz="2800" smtClean="0">
                <a:effectLst/>
              </a:rPr>
              <a:t>     -Feast of </a:t>
            </a:r>
            <a:r>
              <a:rPr lang="en-US" sz="2800" b="1" smtClean="0">
                <a:effectLst/>
              </a:rPr>
              <a:t>Booths</a:t>
            </a:r>
            <a:r>
              <a:rPr lang="en-US" sz="2800" smtClean="0">
                <a:effectLst/>
              </a:rPr>
              <a:t> – </a:t>
            </a:r>
            <a:r>
              <a:rPr lang="en-US" sz="2800" b="1" smtClean="0">
                <a:solidFill>
                  <a:schemeClr val="hlink"/>
                </a:solidFill>
                <a:effectLst/>
              </a:rPr>
              <a:t>15</a:t>
            </a:r>
            <a:r>
              <a:rPr lang="en-US" sz="2800" b="1" baseline="30000" smtClean="0">
                <a:solidFill>
                  <a:schemeClr val="hlink"/>
                </a:solidFill>
                <a:effectLst/>
              </a:rPr>
              <a:t>th</a:t>
            </a:r>
            <a:r>
              <a:rPr lang="en-US" sz="2800" b="1" smtClean="0">
                <a:solidFill>
                  <a:schemeClr val="hlink"/>
                </a:solidFill>
                <a:effectLst/>
              </a:rPr>
              <a:t> day</a:t>
            </a:r>
            <a:r>
              <a:rPr lang="en-US" sz="2800" smtClean="0">
                <a:effectLst/>
              </a:rPr>
              <a:t> </a:t>
            </a:r>
            <a:r>
              <a:rPr lang="en-US" sz="1600" smtClean="0">
                <a:effectLst/>
              </a:rPr>
              <a:t>(</a:t>
            </a:r>
            <a:r>
              <a:rPr lang="en-US" sz="1600" i="1" smtClean="0">
                <a:effectLst/>
              </a:rPr>
              <a:t>the final ingathering of souls</a:t>
            </a:r>
            <a:r>
              <a:rPr lang="en-US" sz="1600" smtClean="0">
                <a:effectLst/>
              </a:rPr>
              <a:t>)</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28600"/>
            <a:ext cx="8229600" cy="1139825"/>
          </a:xfrm>
        </p:spPr>
        <p:txBody>
          <a:bodyPr/>
          <a:lstStyle/>
          <a:p>
            <a:pPr eaLnBrk="1" hangingPunct="1"/>
            <a:r>
              <a:rPr lang="en-US" b="1" smtClean="0">
                <a:effectLst/>
              </a:rPr>
              <a:t>3 Feasts in the Church Age</a:t>
            </a:r>
          </a:p>
        </p:txBody>
      </p:sp>
      <p:sp>
        <p:nvSpPr>
          <p:cNvPr id="143363" name="Rectangle 3"/>
          <p:cNvSpPr>
            <a:spLocks noGrp="1" noChangeArrowheads="1"/>
          </p:cNvSpPr>
          <p:nvPr>
            <p:ph type="body" idx="1"/>
          </p:nvPr>
        </p:nvSpPr>
        <p:spPr>
          <a:xfrm>
            <a:off x="76200" y="2209800"/>
            <a:ext cx="9220200" cy="5105400"/>
          </a:xfrm>
        </p:spPr>
        <p:txBody>
          <a:bodyPr/>
          <a:lstStyle/>
          <a:p>
            <a:pPr eaLnBrk="1" hangingPunct="1">
              <a:buFont typeface="Wingdings" pitchFamily="2" charset="2"/>
              <a:buNone/>
            </a:pPr>
            <a:r>
              <a:rPr lang="en-US" sz="1600" smtClean="0">
                <a:effectLst/>
              </a:rPr>
              <a:t>         </a:t>
            </a:r>
            <a:r>
              <a:rPr lang="en-US" sz="1600" i="1" smtClean="0">
                <a:effectLst/>
              </a:rPr>
              <a:t>Gospels                     Acts                                                                                 Revelation</a:t>
            </a:r>
            <a:r>
              <a:rPr lang="en-US" sz="1600" smtClean="0">
                <a:effectLst/>
              </a:rPr>
              <a:t> </a:t>
            </a:r>
            <a:endParaRPr lang="en-US" sz="1600" u="sng" smtClean="0">
              <a:effectLst/>
            </a:endParaRPr>
          </a:p>
          <a:p>
            <a:pPr eaLnBrk="1" hangingPunct="1">
              <a:buFont typeface="Wingdings" pitchFamily="2" charset="2"/>
              <a:buNone/>
            </a:pPr>
            <a:r>
              <a:rPr lang="en-US" sz="1600" b="1" u="sng" smtClean="0">
                <a:effectLst/>
              </a:rPr>
              <a:t>  </a:t>
            </a:r>
            <a:r>
              <a:rPr lang="en-US" sz="1600" b="1" u="sng" smtClean="0">
                <a:solidFill>
                  <a:srgbClr val="FF9900"/>
                </a:solidFill>
                <a:effectLst/>
              </a:rPr>
              <a:t>Passover</a:t>
            </a:r>
            <a:r>
              <a:rPr lang="en-US" sz="1600" b="1" u="sng" smtClean="0">
                <a:effectLst/>
              </a:rPr>
              <a:t> </a:t>
            </a:r>
            <a:r>
              <a:rPr lang="en-US" sz="1400" b="1" u="sng" smtClean="0">
                <a:effectLst/>
              </a:rPr>
              <a:t>(1</a:t>
            </a:r>
            <a:r>
              <a:rPr lang="en-US" sz="1400" b="1" u="sng" baseline="30000" smtClean="0">
                <a:effectLst/>
              </a:rPr>
              <a:t>st</a:t>
            </a:r>
            <a:r>
              <a:rPr lang="en-US" sz="1400" b="1" u="sng" smtClean="0">
                <a:effectLst/>
              </a:rPr>
              <a:t> mo.)</a:t>
            </a:r>
            <a:r>
              <a:rPr lang="en-US" sz="1600" b="1" u="sng" smtClean="0">
                <a:effectLst/>
              </a:rPr>
              <a:t>   </a:t>
            </a:r>
            <a:r>
              <a:rPr lang="en-US" sz="1600" b="1" u="sng" smtClean="0">
                <a:solidFill>
                  <a:srgbClr val="FF9900"/>
                </a:solidFill>
                <a:effectLst/>
              </a:rPr>
              <a:t>Pentecost</a:t>
            </a:r>
            <a:r>
              <a:rPr lang="en-US" sz="1600" b="1" u="sng" smtClean="0">
                <a:effectLst/>
              </a:rPr>
              <a:t> </a:t>
            </a:r>
            <a:r>
              <a:rPr lang="en-US" sz="1400" b="1" u="sng" smtClean="0">
                <a:effectLst/>
              </a:rPr>
              <a:t>(3</a:t>
            </a:r>
            <a:r>
              <a:rPr lang="en-US" sz="1400" b="1" u="sng" baseline="30000" smtClean="0">
                <a:effectLst/>
              </a:rPr>
              <a:t>rd</a:t>
            </a:r>
            <a:r>
              <a:rPr lang="en-US" sz="1400" b="1" u="sng" smtClean="0">
                <a:effectLst/>
              </a:rPr>
              <a:t> mo.)</a:t>
            </a:r>
            <a:r>
              <a:rPr lang="en-US" sz="1600" b="1" u="sng" smtClean="0">
                <a:effectLst/>
              </a:rPr>
              <a:t>         Dry Season  </a:t>
            </a:r>
            <a:r>
              <a:rPr lang="en-US" sz="1400" b="1" u="sng" smtClean="0">
                <a:effectLst/>
              </a:rPr>
              <a:t>(4</a:t>
            </a:r>
            <a:r>
              <a:rPr lang="en-US" sz="1400" b="1" u="sng" baseline="30000" smtClean="0">
                <a:effectLst/>
              </a:rPr>
              <a:t>th</a:t>
            </a:r>
            <a:r>
              <a:rPr lang="en-US" sz="1400" b="1" u="sng" smtClean="0">
                <a:effectLst/>
              </a:rPr>
              <a:t>-6</a:t>
            </a:r>
            <a:r>
              <a:rPr lang="en-US" sz="1400" b="1" u="sng" baseline="30000" smtClean="0">
                <a:effectLst/>
              </a:rPr>
              <a:t>th</a:t>
            </a:r>
            <a:r>
              <a:rPr lang="en-US" sz="1400" b="1" u="sng" smtClean="0">
                <a:effectLst/>
              </a:rPr>
              <a:t> mos.)</a:t>
            </a:r>
            <a:r>
              <a:rPr lang="en-US" sz="1600" b="1" u="sng" smtClean="0">
                <a:effectLst/>
              </a:rPr>
              <a:t>         </a:t>
            </a:r>
            <a:r>
              <a:rPr lang="en-US" sz="1600" b="1" u="sng" smtClean="0">
                <a:solidFill>
                  <a:srgbClr val="FF9900"/>
                </a:solidFill>
                <a:effectLst/>
              </a:rPr>
              <a:t>Tabernacles</a:t>
            </a:r>
            <a:r>
              <a:rPr lang="en-US" sz="1600" b="1" u="sng" smtClean="0">
                <a:effectLst/>
              </a:rPr>
              <a:t> </a:t>
            </a:r>
            <a:r>
              <a:rPr lang="en-US" sz="1400" b="1" u="sng" smtClean="0">
                <a:effectLst/>
              </a:rPr>
              <a:t>(7</a:t>
            </a:r>
            <a:r>
              <a:rPr lang="en-US" sz="1400" b="1" u="sng" baseline="30000" smtClean="0">
                <a:effectLst/>
              </a:rPr>
              <a:t>th</a:t>
            </a:r>
            <a:r>
              <a:rPr lang="en-US" sz="1400" b="1" u="sng" smtClean="0">
                <a:effectLst/>
              </a:rPr>
              <a:t> mo.)</a:t>
            </a:r>
            <a:endParaRPr lang="en-US" sz="1400" b="1" smtClean="0">
              <a:effectLst/>
            </a:endParaRPr>
          </a:p>
          <a:p>
            <a:pPr eaLnBrk="1" hangingPunct="1">
              <a:buFont typeface="Wingdings" pitchFamily="2" charset="2"/>
              <a:buNone/>
            </a:pPr>
            <a:r>
              <a:rPr lang="en-US" sz="1600" b="1" smtClean="0">
                <a:effectLst/>
              </a:rPr>
              <a:t>	    </a:t>
            </a:r>
            <a:r>
              <a:rPr lang="en-US" sz="1600" smtClean="0">
                <a:effectLst/>
              </a:rPr>
              <a:t>Barley                      Wheat                                  Famine                                Oil &amp; Wine</a:t>
            </a:r>
            <a:endParaRPr lang="en-US" sz="1600" i="1" smtClean="0">
              <a:effectLst/>
            </a:endParaRPr>
          </a:p>
          <a:p>
            <a:pPr eaLnBrk="1" hangingPunct="1">
              <a:buFont typeface="Wingdings" pitchFamily="2" charset="2"/>
              <a:buNone/>
            </a:pPr>
            <a:r>
              <a:rPr lang="en-US" sz="1600" i="1" smtClean="0">
                <a:effectLst/>
              </a:rPr>
              <a:t>             “Spring Rains Harvest”                                                                         “Latter Rains Harvest”</a:t>
            </a:r>
          </a:p>
          <a:p>
            <a:pPr eaLnBrk="1" hangingPunct="1">
              <a:buFont typeface="Wingdings" pitchFamily="2" charset="2"/>
              <a:buNone/>
            </a:pPr>
            <a:r>
              <a:rPr lang="en-US" sz="1600" i="1" smtClean="0">
                <a:effectLst/>
              </a:rPr>
              <a:t>		  </a:t>
            </a:r>
            <a:r>
              <a:rPr lang="en-US" sz="1600" smtClean="0">
                <a:effectLst/>
              </a:rPr>
              <a:t>(normal portion)		                                                               (</a:t>
            </a:r>
            <a:r>
              <a:rPr lang="en-US" sz="1600" smtClean="0">
                <a:solidFill>
                  <a:schemeClr val="hlink"/>
                </a:solidFill>
                <a:effectLst/>
              </a:rPr>
              <a:t>double</a:t>
            </a:r>
            <a:r>
              <a:rPr lang="en-US" sz="1600" smtClean="0">
                <a:effectLst/>
              </a:rPr>
              <a:t> portion)</a:t>
            </a:r>
            <a:r>
              <a:rPr lang="en-US" sz="1600" i="1" smtClean="0">
                <a:effectLst/>
              </a:rPr>
              <a:t>	</a:t>
            </a:r>
            <a:r>
              <a:rPr lang="en-US" sz="1600" smtClean="0">
                <a:effectLst/>
              </a:rPr>
              <a:t>                                                                                                     Trumpets - </a:t>
            </a:r>
            <a:r>
              <a:rPr lang="en-US" sz="1600" smtClean="0">
                <a:solidFill>
                  <a:srgbClr val="FF9900"/>
                </a:solidFill>
                <a:effectLst/>
              </a:rPr>
              <a:t>DoA</a:t>
            </a:r>
            <a:r>
              <a:rPr lang="en-US" sz="1600" smtClean="0">
                <a:effectLst/>
              </a:rPr>
              <a:t> - Booths </a:t>
            </a:r>
          </a:p>
          <a:p>
            <a:pPr eaLnBrk="1" hangingPunct="1">
              <a:buFont typeface="Wingdings" pitchFamily="2" charset="2"/>
              <a:buNone/>
            </a:pPr>
            <a:r>
              <a:rPr lang="en-US" sz="1600" smtClean="0">
                <a:effectLst/>
              </a:rPr>
              <a:t>	                                                                                                                     </a:t>
            </a:r>
            <a:r>
              <a:rPr lang="en-US" sz="1600" i="1" smtClean="0">
                <a:effectLst/>
              </a:rPr>
              <a:t>1</a:t>
            </a:r>
            <a:r>
              <a:rPr lang="en-US" sz="1600" i="1" baseline="30000" smtClean="0">
                <a:effectLst/>
              </a:rPr>
              <a:t>st</a:t>
            </a:r>
            <a:r>
              <a:rPr lang="en-US" sz="1600" i="1" smtClean="0">
                <a:effectLst/>
              </a:rPr>
              <a:t>         10</a:t>
            </a:r>
            <a:r>
              <a:rPr lang="en-US" sz="1600" i="1" baseline="30000" smtClean="0">
                <a:effectLst/>
              </a:rPr>
              <a:t>th</a:t>
            </a:r>
            <a:r>
              <a:rPr lang="en-US" sz="1600" i="1" smtClean="0">
                <a:effectLst/>
              </a:rPr>
              <a:t>  15</a:t>
            </a:r>
            <a:r>
              <a:rPr lang="en-US" sz="1600" i="1" baseline="30000" smtClean="0">
                <a:effectLst/>
              </a:rPr>
              <a:t>th</a:t>
            </a:r>
            <a:r>
              <a:rPr lang="en-US" sz="1600" i="1" smtClean="0">
                <a:effectLst/>
              </a:rPr>
              <a:t>-21</a:t>
            </a:r>
            <a:r>
              <a:rPr lang="en-US" sz="1600" i="1" baseline="30000" smtClean="0">
                <a:effectLst/>
              </a:rPr>
              <a:t>st</a:t>
            </a:r>
          </a:p>
          <a:p>
            <a:pPr eaLnBrk="1" hangingPunct="1">
              <a:buFont typeface="Wingdings" pitchFamily="2" charset="2"/>
              <a:buNone/>
            </a:pPr>
            <a:r>
              <a:rPr lang="en-US" sz="1600" i="1" smtClean="0">
                <a:effectLst/>
              </a:rPr>
              <a:t> </a:t>
            </a:r>
          </a:p>
        </p:txBody>
      </p:sp>
      <p:sp>
        <p:nvSpPr>
          <p:cNvPr id="143364" name="Arc 4"/>
          <p:cNvSpPr>
            <a:spLocks/>
          </p:cNvSpPr>
          <p:nvPr/>
        </p:nvSpPr>
        <p:spPr bwMode="auto">
          <a:xfrm>
            <a:off x="4038600" y="2438400"/>
            <a:ext cx="2895600" cy="307975"/>
          </a:xfrm>
          <a:custGeom>
            <a:avLst/>
            <a:gdLst>
              <a:gd name="T0" fmla="*/ 0 w 43167"/>
              <a:gd name="T1" fmla="*/ 2147483647 h 21750"/>
              <a:gd name="T2" fmla="*/ 2147483647 w 43167"/>
              <a:gd name="T3" fmla="*/ 2147483647 h 21750"/>
              <a:gd name="T4" fmla="*/ 2147483647 w 43167"/>
              <a:gd name="T5" fmla="*/ 2147483647 h 21750"/>
              <a:gd name="T6" fmla="*/ 0 60000 65536"/>
              <a:gd name="T7" fmla="*/ 0 60000 65536"/>
              <a:gd name="T8" fmla="*/ 0 60000 65536"/>
              <a:gd name="T9" fmla="*/ 0 w 43167"/>
              <a:gd name="T10" fmla="*/ 0 h 21750"/>
              <a:gd name="T11" fmla="*/ 43167 w 43167"/>
              <a:gd name="T12" fmla="*/ 21750 h 21750"/>
            </a:gdLst>
            <a:ahLst/>
            <a:cxnLst>
              <a:cxn ang="T6">
                <a:pos x="T0" y="T1"/>
              </a:cxn>
              <a:cxn ang="T7">
                <a:pos x="T2" y="T3"/>
              </a:cxn>
              <a:cxn ang="T8">
                <a:pos x="T4" y="T5"/>
              </a:cxn>
            </a:cxnLst>
            <a:rect l="T9" t="T10" r="T11" b="T12"/>
            <a:pathLst>
              <a:path w="43167" h="21750" fill="none" extrusionOk="0">
                <a:moveTo>
                  <a:pt x="0" y="20404"/>
                </a:moveTo>
                <a:cubicBezTo>
                  <a:pt x="634" y="8956"/>
                  <a:pt x="10102" y="-1"/>
                  <a:pt x="21567" y="0"/>
                </a:cubicBezTo>
                <a:cubicBezTo>
                  <a:pt x="33496" y="0"/>
                  <a:pt x="43167" y="9670"/>
                  <a:pt x="43167" y="21600"/>
                </a:cubicBezTo>
                <a:cubicBezTo>
                  <a:pt x="43167" y="21650"/>
                  <a:pt x="43166" y="21700"/>
                  <a:pt x="43166" y="21750"/>
                </a:cubicBezTo>
              </a:path>
              <a:path w="43167" h="21750" stroke="0" extrusionOk="0">
                <a:moveTo>
                  <a:pt x="0" y="20404"/>
                </a:moveTo>
                <a:cubicBezTo>
                  <a:pt x="634" y="8956"/>
                  <a:pt x="10102" y="-1"/>
                  <a:pt x="21567" y="0"/>
                </a:cubicBezTo>
                <a:cubicBezTo>
                  <a:pt x="33496" y="0"/>
                  <a:pt x="43167" y="9670"/>
                  <a:pt x="43167" y="21600"/>
                </a:cubicBezTo>
                <a:cubicBezTo>
                  <a:pt x="43167" y="21650"/>
                  <a:pt x="43166" y="21700"/>
                  <a:pt x="43166" y="21750"/>
                </a:cubicBezTo>
                <a:lnTo>
                  <a:pt x="21567" y="21600"/>
                </a:lnTo>
                <a:close/>
              </a:path>
            </a:pathLst>
          </a:custGeom>
          <a:noFill/>
          <a:ln w="19050">
            <a:solidFill>
              <a:schemeClr val="tx1"/>
            </a:solidFill>
            <a:round/>
            <a:headEnd/>
            <a:tailEnd/>
          </a:ln>
        </p:spPr>
        <p:txBody>
          <a:bodyPr/>
          <a:lstStyle/>
          <a:p>
            <a:endParaRPr lang="en-US"/>
          </a:p>
        </p:txBody>
      </p:sp>
      <p:sp>
        <p:nvSpPr>
          <p:cNvPr id="143365" name="Line 5"/>
          <p:cNvSpPr>
            <a:spLocks noChangeShapeType="1"/>
          </p:cNvSpPr>
          <p:nvPr/>
        </p:nvSpPr>
        <p:spPr bwMode="auto">
          <a:xfrm>
            <a:off x="228600" y="1981200"/>
            <a:ext cx="0" cy="838200"/>
          </a:xfrm>
          <a:prstGeom prst="line">
            <a:avLst/>
          </a:prstGeom>
          <a:noFill/>
          <a:ln w="38100">
            <a:solidFill>
              <a:schemeClr val="tx1"/>
            </a:solidFill>
            <a:round/>
            <a:headEnd/>
            <a:tailEnd/>
          </a:ln>
        </p:spPr>
        <p:txBody>
          <a:bodyPr/>
          <a:lstStyle/>
          <a:p>
            <a:endParaRPr lang="en-US"/>
          </a:p>
        </p:txBody>
      </p:sp>
      <p:sp>
        <p:nvSpPr>
          <p:cNvPr id="143366" name="Line 6"/>
          <p:cNvSpPr>
            <a:spLocks noChangeShapeType="1"/>
          </p:cNvSpPr>
          <p:nvPr/>
        </p:nvSpPr>
        <p:spPr bwMode="auto">
          <a:xfrm>
            <a:off x="4038600" y="2476500"/>
            <a:ext cx="0" cy="342900"/>
          </a:xfrm>
          <a:prstGeom prst="line">
            <a:avLst/>
          </a:prstGeom>
          <a:noFill/>
          <a:ln w="28575">
            <a:solidFill>
              <a:schemeClr val="tx1"/>
            </a:solidFill>
            <a:round/>
            <a:headEnd/>
            <a:tailEnd/>
          </a:ln>
        </p:spPr>
        <p:txBody>
          <a:bodyPr/>
          <a:lstStyle/>
          <a:p>
            <a:endParaRPr lang="en-US"/>
          </a:p>
        </p:txBody>
      </p:sp>
      <p:sp>
        <p:nvSpPr>
          <p:cNvPr id="143367" name="Line 7"/>
          <p:cNvSpPr>
            <a:spLocks noChangeShapeType="1"/>
          </p:cNvSpPr>
          <p:nvPr/>
        </p:nvSpPr>
        <p:spPr bwMode="auto">
          <a:xfrm>
            <a:off x="6934200" y="2514600"/>
            <a:ext cx="0" cy="295275"/>
          </a:xfrm>
          <a:prstGeom prst="line">
            <a:avLst/>
          </a:prstGeom>
          <a:noFill/>
          <a:ln w="28575">
            <a:solidFill>
              <a:schemeClr val="tx1"/>
            </a:solidFill>
            <a:round/>
            <a:headEnd/>
            <a:tailEnd/>
          </a:ln>
        </p:spPr>
        <p:txBody>
          <a:bodyPr/>
          <a:lstStyle/>
          <a:p>
            <a:endParaRPr lang="en-US"/>
          </a:p>
        </p:txBody>
      </p:sp>
      <p:sp>
        <p:nvSpPr>
          <p:cNvPr id="143368" name="Line 8"/>
          <p:cNvSpPr>
            <a:spLocks noChangeShapeType="1"/>
          </p:cNvSpPr>
          <p:nvPr/>
        </p:nvSpPr>
        <p:spPr bwMode="auto">
          <a:xfrm>
            <a:off x="76200" y="2209800"/>
            <a:ext cx="304800" cy="0"/>
          </a:xfrm>
          <a:prstGeom prst="line">
            <a:avLst/>
          </a:prstGeom>
          <a:noFill/>
          <a:ln w="38100">
            <a:solidFill>
              <a:schemeClr val="tx1"/>
            </a:solidFill>
            <a:round/>
            <a:headEnd/>
            <a:tailEnd/>
          </a:ln>
        </p:spPr>
        <p:txBody>
          <a:bodyPr/>
          <a:lstStyle/>
          <a:p>
            <a:endParaRPr lang="en-US"/>
          </a:p>
        </p:txBody>
      </p:sp>
      <p:sp>
        <p:nvSpPr>
          <p:cNvPr id="143369" name="Arc 9"/>
          <p:cNvSpPr>
            <a:spLocks/>
          </p:cNvSpPr>
          <p:nvPr/>
        </p:nvSpPr>
        <p:spPr bwMode="auto">
          <a:xfrm>
            <a:off x="228600" y="1524000"/>
            <a:ext cx="8915400" cy="1219200"/>
          </a:xfrm>
          <a:custGeom>
            <a:avLst/>
            <a:gdLst>
              <a:gd name="T0" fmla="*/ 0 w 43167"/>
              <a:gd name="T1" fmla="*/ 2147483647 h 21750"/>
              <a:gd name="T2" fmla="*/ 2147483647 w 43167"/>
              <a:gd name="T3" fmla="*/ 2147483647 h 21750"/>
              <a:gd name="T4" fmla="*/ 2147483647 w 43167"/>
              <a:gd name="T5" fmla="*/ 2147483647 h 21750"/>
              <a:gd name="T6" fmla="*/ 0 60000 65536"/>
              <a:gd name="T7" fmla="*/ 0 60000 65536"/>
              <a:gd name="T8" fmla="*/ 0 60000 65536"/>
              <a:gd name="T9" fmla="*/ 0 w 43167"/>
              <a:gd name="T10" fmla="*/ 0 h 21750"/>
              <a:gd name="T11" fmla="*/ 43167 w 43167"/>
              <a:gd name="T12" fmla="*/ 21750 h 21750"/>
            </a:gdLst>
            <a:ahLst/>
            <a:cxnLst>
              <a:cxn ang="T6">
                <a:pos x="T0" y="T1"/>
              </a:cxn>
              <a:cxn ang="T7">
                <a:pos x="T2" y="T3"/>
              </a:cxn>
              <a:cxn ang="T8">
                <a:pos x="T4" y="T5"/>
              </a:cxn>
            </a:cxnLst>
            <a:rect l="T9" t="T10" r="T11" b="T12"/>
            <a:pathLst>
              <a:path w="43167" h="21750" fill="none" extrusionOk="0">
                <a:moveTo>
                  <a:pt x="0" y="20404"/>
                </a:moveTo>
                <a:cubicBezTo>
                  <a:pt x="634" y="8956"/>
                  <a:pt x="10102" y="-1"/>
                  <a:pt x="21567" y="0"/>
                </a:cubicBezTo>
                <a:cubicBezTo>
                  <a:pt x="33496" y="0"/>
                  <a:pt x="43167" y="9670"/>
                  <a:pt x="43167" y="21600"/>
                </a:cubicBezTo>
                <a:cubicBezTo>
                  <a:pt x="43167" y="21650"/>
                  <a:pt x="43166" y="21700"/>
                  <a:pt x="43166" y="21750"/>
                </a:cubicBezTo>
              </a:path>
              <a:path w="43167" h="21750" stroke="0" extrusionOk="0">
                <a:moveTo>
                  <a:pt x="0" y="20404"/>
                </a:moveTo>
                <a:cubicBezTo>
                  <a:pt x="634" y="8956"/>
                  <a:pt x="10102" y="-1"/>
                  <a:pt x="21567" y="0"/>
                </a:cubicBezTo>
                <a:cubicBezTo>
                  <a:pt x="33496" y="0"/>
                  <a:pt x="43167" y="9670"/>
                  <a:pt x="43167" y="21600"/>
                </a:cubicBezTo>
                <a:cubicBezTo>
                  <a:pt x="43167" y="21650"/>
                  <a:pt x="43166" y="21700"/>
                  <a:pt x="43166" y="21750"/>
                </a:cubicBezTo>
                <a:lnTo>
                  <a:pt x="21567" y="21600"/>
                </a:lnTo>
                <a:close/>
              </a:path>
            </a:pathLst>
          </a:custGeom>
          <a:noFill/>
          <a:ln w="19050">
            <a:solidFill>
              <a:schemeClr val="tx1"/>
            </a:solidFill>
            <a:round/>
            <a:headEnd/>
            <a:tailEnd/>
          </a:ln>
        </p:spPr>
        <p:txBody>
          <a:bodyPr/>
          <a:lstStyle/>
          <a:p>
            <a:endParaRPr lang="en-US"/>
          </a:p>
        </p:txBody>
      </p:sp>
      <p:sp>
        <p:nvSpPr>
          <p:cNvPr id="143370" name="Text Box 10"/>
          <p:cNvSpPr txBox="1">
            <a:spLocks noChangeArrowheads="1"/>
          </p:cNvSpPr>
          <p:nvPr/>
        </p:nvSpPr>
        <p:spPr bwMode="auto">
          <a:xfrm>
            <a:off x="3657600" y="1668463"/>
            <a:ext cx="1905000" cy="366712"/>
          </a:xfrm>
          <a:prstGeom prst="rect">
            <a:avLst/>
          </a:prstGeom>
          <a:noFill/>
          <a:ln w="9525">
            <a:noFill/>
            <a:miter lim="800000"/>
            <a:headEnd/>
            <a:tailEnd/>
          </a:ln>
        </p:spPr>
        <p:txBody>
          <a:bodyPr>
            <a:spAutoFit/>
          </a:bodyPr>
          <a:lstStyle/>
          <a:p>
            <a:pPr algn="ctr">
              <a:spcBef>
                <a:spcPct val="50000"/>
              </a:spcBef>
            </a:pPr>
            <a:r>
              <a:rPr lang="en-US" b="0" i="1">
                <a:solidFill>
                  <a:schemeClr val="hlink"/>
                </a:solidFill>
              </a:rPr>
              <a:t>Church Age</a:t>
            </a:r>
          </a:p>
        </p:txBody>
      </p:sp>
      <p:sp>
        <p:nvSpPr>
          <p:cNvPr id="143371" name="Text Box 11"/>
          <p:cNvSpPr txBox="1">
            <a:spLocks noChangeArrowheads="1"/>
          </p:cNvSpPr>
          <p:nvPr/>
        </p:nvSpPr>
        <p:spPr bwMode="auto">
          <a:xfrm>
            <a:off x="152400" y="4572000"/>
            <a:ext cx="5867400" cy="1339850"/>
          </a:xfrm>
          <a:prstGeom prst="rect">
            <a:avLst/>
          </a:prstGeom>
          <a:noFill/>
          <a:ln w="28575">
            <a:solidFill>
              <a:schemeClr val="tx1"/>
            </a:solidFill>
            <a:miter lim="800000"/>
            <a:headEnd/>
            <a:tailEnd/>
          </a:ln>
        </p:spPr>
        <p:txBody>
          <a:bodyPr>
            <a:spAutoFit/>
          </a:bodyPr>
          <a:lstStyle/>
          <a:p>
            <a:pPr>
              <a:spcBef>
                <a:spcPct val="50000"/>
              </a:spcBef>
            </a:pPr>
            <a:r>
              <a:rPr lang="en-US" sz="2000" i="1">
                <a:solidFill>
                  <a:srgbClr val="FF9900"/>
                </a:solidFill>
                <a:latin typeface="Tahoma Small Cap" pitchFamily="34" charset="0"/>
              </a:rPr>
              <a:t>Passover</a:t>
            </a:r>
            <a:r>
              <a:rPr lang="en-US" sz="2000">
                <a:latin typeface="Tahoma Small Cap" pitchFamily="34" charset="0"/>
              </a:rPr>
              <a:t> = Salvation</a:t>
            </a:r>
          </a:p>
          <a:p>
            <a:pPr>
              <a:spcBef>
                <a:spcPct val="50000"/>
              </a:spcBef>
            </a:pPr>
            <a:r>
              <a:rPr lang="en-US" sz="2000" i="1">
                <a:solidFill>
                  <a:srgbClr val="FF9900"/>
                </a:solidFill>
                <a:latin typeface="Tahoma Small Cap" pitchFamily="34" charset="0"/>
              </a:rPr>
              <a:t>Pentecost</a:t>
            </a:r>
            <a:r>
              <a:rPr lang="en-US" sz="2000">
                <a:latin typeface="Tahoma Small Cap" pitchFamily="34" charset="0"/>
              </a:rPr>
              <a:t> = Baptism of the Holy Spirit</a:t>
            </a:r>
          </a:p>
          <a:p>
            <a:pPr>
              <a:spcBef>
                <a:spcPct val="50000"/>
              </a:spcBef>
            </a:pPr>
            <a:r>
              <a:rPr lang="en-US" sz="2000" i="1">
                <a:solidFill>
                  <a:srgbClr val="FF9900"/>
                </a:solidFill>
                <a:latin typeface="Tahoma Small Cap" pitchFamily="34" charset="0"/>
              </a:rPr>
              <a:t>Tabernacles</a:t>
            </a:r>
            <a:r>
              <a:rPr lang="en-US" sz="2000">
                <a:latin typeface="Tahoma Small Cap" pitchFamily="34" charset="0"/>
              </a:rPr>
              <a:t> = Redemption of our Bodies</a:t>
            </a:r>
          </a:p>
        </p:txBody>
      </p:sp>
      <p:sp>
        <p:nvSpPr>
          <p:cNvPr id="143372" name="Text Box 12"/>
          <p:cNvSpPr txBox="1">
            <a:spLocks noChangeArrowheads="1"/>
          </p:cNvSpPr>
          <p:nvPr/>
        </p:nvSpPr>
        <p:spPr bwMode="auto">
          <a:xfrm>
            <a:off x="6324600" y="4572000"/>
            <a:ext cx="2743200" cy="1311275"/>
          </a:xfrm>
          <a:prstGeom prst="rect">
            <a:avLst/>
          </a:prstGeom>
          <a:noFill/>
          <a:ln w="28575">
            <a:solidFill>
              <a:schemeClr val="tx1"/>
            </a:solidFill>
            <a:miter lim="800000"/>
            <a:headEnd/>
            <a:tailEnd/>
          </a:ln>
        </p:spPr>
        <p:txBody>
          <a:bodyPr>
            <a:spAutoFit/>
          </a:bodyPr>
          <a:lstStyle/>
          <a:p>
            <a:pPr algn="ctr">
              <a:spcBef>
                <a:spcPct val="50000"/>
              </a:spcBef>
            </a:pPr>
            <a:r>
              <a:rPr lang="en-US" i="1">
                <a:solidFill>
                  <a:srgbClr val="FF9900"/>
                </a:solidFill>
                <a:latin typeface="Tahoma Small Cap" pitchFamily="34" charset="0"/>
              </a:rPr>
              <a:t>Day of At-</a:t>
            </a:r>
            <a:r>
              <a:rPr lang="en-US" i="1" u="sng">
                <a:solidFill>
                  <a:srgbClr val="FF9900"/>
                </a:solidFill>
                <a:latin typeface="Tahoma Small Cap" pitchFamily="34" charset="0"/>
              </a:rPr>
              <a:t>One</a:t>
            </a:r>
            <a:r>
              <a:rPr lang="en-US" i="1">
                <a:solidFill>
                  <a:srgbClr val="FF9900"/>
                </a:solidFill>
                <a:latin typeface="Tahoma Small Cap" pitchFamily="34" charset="0"/>
              </a:rPr>
              <a:t>-Ment</a:t>
            </a:r>
            <a:r>
              <a:rPr lang="en-US">
                <a:latin typeface="Tahoma Small Cap" pitchFamily="34" charset="0"/>
              </a:rPr>
              <a:t>  </a:t>
            </a:r>
          </a:p>
          <a:p>
            <a:pPr algn="ctr">
              <a:spcBef>
                <a:spcPct val="50000"/>
              </a:spcBef>
            </a:pPr>
            <a:r>
              <a:rPr lang="en-US">
                <a:latin typeface="Tahoma Small Cap" pitchFamily="34" charset="0"/>
              </a:rPr>
              <a:t>Bride meets Bridegroom</a:t>
            </a:r>
          </a:p>
          <a:p>
            <a:pPr algn="ctr">
              <a:spcBef>
                <a:spcPct val="50000"/>
              </a:spcBef>
            </a:pPr>
            <a:endParaRPr lang="en-US" sz="1000">
              <a:latin typeface="Tahoma Small Cap" pitchFamily="34" charset="0"/>
            </a:endParaRPr>
          </a:p>
        </p:txBody>
      </p:sp>
      <p:sp>
        <p:nvSpPr>
          <p:cNvPr id="143373" name="Line 13"/>
          <p:cNvSpPr>
            <a:spLocks noChangeShapeType="1"/>
          </p:cNvSpPr>
          <p:nvPr/>
        </p:nvSpPr>
        <p:spPr bwMode="auto">
          <a:xfrm flipV="1">
            <a:off x="7315200" y="3962400"/>
            <a:ext cx="609600" cy="609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a:p>
            <a:pPr algn="l" eaLnBrk="1" hangingPunct="1">
              <a:lnSpc>
                <a:spcPct val="90000"/>
              </a:lnSpc>
            </a:pPr>
            <a:r>
              <a:rPr lang="en-US" sz="2400" b="1" smtClean="0">
                <a:effectLst/>
              </a:rPr>
              <a:t>• Jacob &amp; </a:t>
            </a:r>
            <a:r>
              <a:rPr lang="en-US" sz="2400" b="1" smtClean="0">
                <a:solidFill>
                  <a:srgbClr val="FF9900"/>
                </a:solidFill>
                <a:effectLst/>
              </a:rPr>
              <a:t>Rachel</a:t>
            </a:r>
            <a:r>
              <a:rPr lang="en-US" sz="2400" b="1" smtClean="0">
                <a:effectLst/>
              </a:rPr>
              <a:t> (Gen. 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 calcmode="lin" valueType="num">
                                      <p:cBhvr>
                                        <p:cTn id="28"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728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a:p>
            <a:pPr algn="l" eaLnBrk="1" hangingPunct="1">
              <a:lnSpc>
                <a:spcPct val="90000"/>
              </a:lnSpc>
            </a:pPr>
            <a:r>
              <a:rPr lang="en-US" sz="2400" b="1" smtClean="0">
                <a:effectLst/>
              </a:rPr>
              <a:t>• Jacob &amp; </a:t>
            </a:r>
            <a:r>
              <a:rPr lang="en-US" sz="2400" b="1" smtClean="0">
                <a:solidFill>
                  <a:srgbClr val="FF9900"/>
                </a:solidFill>
                <a:effectLst/>
              </a:rPr>
              <a:t>Rachel</a:t>
            </a:r>
            <a:r>
              <a:rPr lang="en-US" sz="2400" b="1" smtClean="0">
                <a:effectLst/>
              </a:rPr>
              <a:t> (Gen. 29)</a:t>
            </a:r>
          </a:p>
          <a:p>
            <a:pPr algn="l" eaLnBrk="1" hangingPunct="1">
              <a:lnSpc>
                <a:spcPct val="90000"/>
              </a:lnSpc>
            </a:pPr>
            <a:r>
              <a:rPr lang="en-US" sz="2400" b="1" smtClean="0">
                <a:effectLst/>
              </a:rPr>
              <a:t>• Joseph &amp; </a:t>
            </a:r>
            <a:r>
              <a:rPr lang="en-US" sz="2400" b="1" smtClean="0">
                <a:solidFill>
                  <a:srgbClr val="FF9900"/>
                </a:solidFill>
                <a:effectLst/>
              </a:rPr>
              <a:t>Asenath</a:t>
            </a:r>
            <a:r>
              <a:rPr lang="en-US" sz="2400" b="1" smtClean="0">
                <a:effectLst/>
              </a:rPr>
              <a:t> (Gen. 41:37-45)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 calcmode="lin" valueType="num">
                                      <p:cBhvr>
                                        <p:cTn id="28"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728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728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 calcmode="lin" valueType="num">
                                      <p:cBhvr>
                                        <p:cTn id="35"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728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a:p>
            <a:pPr algn="l" eaLnBrk="1" hangingPunct="1">
              <a:lnSpc>
                <a:spcPct val="90000"/>
              </a:lnSpc>
            </a:pPr>
            <a:r>
              <a:rPr lang="en-US" sz="2400" b="1" smtClean="0">
                <a:effectLst/>
              </a:rPr>
              <a:t>• Jacob &amp; </a:t>
            </a:r>
            <a:r>
              <a:rPr lang="en-US" sz="2400" b="1" smtClean="0">
                <a:solidFill>
                  <a:srgbClr val="FF9900"/>
                </a:solidFill>
                <a:effectLst/>
              </a:rPr>
              <a:t>Rachel</a:t>
            </a:r>
            <a:r>
              <a:rPr lang="en-US" sz="2400" b="1" smtClean="0">
                <a:effectLst/>
              </a:rPr>
              <a:t> (Gen. 29)</a:t>
            </a:r>
          </a:p>
          <a:p>
            <a:pPr algn="l" eaLnBrk="1" hangingPunct="1">
              <a:lnSpc>
                <a:spcPct val="90000"/>
              </a:lnSpc>
            </a:pPr>
            <a:r>
              <a:rPr lang="en-US" sz="2400" b="1" smtClean="0">
                <a:effectLst/>
              </a:rPr>
              <a:t>• Joseph &amp; </a:t>
            </a:r>
            <a:r>
              <a:rPr lang="en-US" sz="2400" b="1" smtClean="0">
                <a:solidFill>
                  <a:srgbClr val="FF9900"/>
                </a:solidFill>
                <a:effectLst/>
              </a:rPr>
              <a:t>Asenath</a:t>
            </a:r>
            <a:r>
              <a:rPr lang="en-US" sz="2400" b="1" smtClean="0">
                <a:effectLst/>
              </a:rPr>
              <a:t> (Gen. 41:37-45)</a:t>
            </a:r>
          </a:p>
          <a:p>
            <a:pPr algn="l" eaLnBrk="1" hangingPunct="1">
              <a:lnSpc>
                <a:spcPct val="90000"/>
              </a:lnSpc>
            </a:pPr>
            <a:r>
              <a:rPr lang="en-US" sz="2400" b="1" smtClean="0">
                <a:effectLst/>
              </a:rPr>
              <a:t>• Moses &amp; </a:t>
            </a:r>
            <a:r>
              <a:rPr lang="en-US" sz="2400" b="1" smtClean="0">
                <a:solidFill>
                  <a:srgbClr val="FF9900"/>
                </a:solidFill>
                <a:effectLst/>
              </a:rPr>
              <a:t>Zipporah</a:t>
            </a:r>
            <a:r>
              <a:rPr lang="en-US" sz="2400" b="1" smtClean="0">
                <a:effectLst/>
              </a:rPr>
              <a:t> (Ex.2:15-22)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 calcmode="lin" valueType="num">
                                      <p:cBhvr>
                                        <p:cTn id="28"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728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728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 calcmode="lin" valueType="num">
                                      <p:cBhvr>
                                        <p:cTn id="35"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728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728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7283">
                                            <p:txEl>
                                              <p:pRg st="4" end="4"/>
                                            </p:txEl>
                                          </p:spTgt>
                                        </p:tgtEl>
                                        <p:attrNameLst>
                                          <p:attrName>style.visibility</p:attrName>
                                        </p:attrNameLst>
                                      </p:cBhvr>
                                      <p:to>
                                        <p:strVal val="visible"/>
                                      </p:to>
                                    </p:set>
                                    <p:anim calcmode="lin" valueType="num">
                                      <p:cBhvr>
                                        <p:cTn id="42"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728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a:p>
            <a:pPr algn="l" eaLnBrk="1" hangingPunct="1">
              <a:lnSpc>
                <a:spcPct val="90000"/>
              </a:lnSpc>
            </a:pPr>
            <a:r>
              <a:rPr lang="en-US" sz="2400" b="1" smtClean="0">
                <a:effectLst/>
              </a:rPr>
              <a:t>• Jacob &amp; </a:t>
            </a:r>
            <a:r>
              <a:rPr lang="en-US" sz="2400" b="1" smtClean="0">
                <a:solidFill>
                  <a:srgbClr val="FF9900"/>
                </a:solidFill>
                <a:effectLst/>
              </a:rPr>
              <a:t>Rachel</a:t>
            </a:r>
            <a:r>
              <a:rPr lang="en-US" sz="2400" b="1" smtClean="0">
                <a:effectLst/>
              </a:rPr>
              <a:t> (Gen. 29)</a:t>
            </a:r>
          </a:p>
          <a:p>
            <a:pPr algn="l" eaLnBrk="1" hangingPunct="1">
              <a:lnSpc>
                <a:spcPct val="90000"/>
              </a:lnSpc>
            </a:pPr>
            <a:r>
              <a:rPr lang="en-US" sz="2400" b="1" smtClean="0">
                <a:effectLst/>
              </a:rPr>
              <a:t>• Joseph &amp; </a:t>
            </a:r>
            <a:r>
              <a:rPr lang="en-US" sz="2400" b="1" smtClean="0">
                <a:solidFill>
                  <a:srgbClr val="FF9900"/>
                </a:solidFill>
                <a:effectLst/>
              </a:rPr>
              <a:t>Asenath</a:t>
            </a:r>
            <a:r>
              <a:rPr lang="en-US" sz="2400" b="1" smtClean="0">
                <a:effectLst/>
              </a:rPr>
              <a:t> (Gen. 41:37-45)</a:t>
            </a:r>
          </a:p>
          <a:p>
            <a:pPr algn="l" eaLnBrk="1" hangingPunct="1">
              <a:lnSpc>
                <a:spcPct val="90000"/>
              </a:lnSpc>
            </a:pPr>
            <a:r>
              <a:rPr lang="en-US" sz="2400" b="1" smtClean="0">
                <a:effectLst/>
              </a:rPr>
              <a:t>• Moses &amp; </a:t>
            </a:r>
            <a:r>
              <a:rPr lang="en-US" sz="2400" b="1" smtClean="0">
                <a:solidFill>
                  <a:srgbClr val="FF9900"/>
                </a:solidFill>
                <a:effectLst/>
              </a:rPr>
              <a:t>Zipporah</a:t>
            </a:r>
            <a:r>
              <a:rPr lang="en-US" sz="2400" b="1" smtClean="0">
                <a:effectLst/>
              </a:rPr>
              <a:t> (Ex.2:15-22)</a:t>
            </a:r>
          </a:p>
          <a:p>
            <a:pPr algn="l" eaLnBrk="1" hangingPunct="1">
              <a:lnSpc>
                <a:spcPct val="90000"/>
              </a:lnSpc>
            </a:pPr>
            <a:r>
              <a:rPr lang="en-US" sz="2400" b="1" smtClean="0">
                <a:effectLst/>
              </a:rPr>
              <a:t>• Boaz &amp; </a:t>
            </a:r>
            <a:r>
              <a:rPr lang="en-US" sz="2400" b="1" smtClean="0">
                <a:solidFill>
                  <a:srgbClr val="FF9900"/>
                </a:solidFill>
                <a:effectLst/>
              </a:rPr>
              <a:t>Ruth</a:t>
            </a:r>
            <a:r>
              <a:rPr lang="en-US" sz="2400" b="1" smtClean="0">
                <a:effectLst/>
              </a:rPr>
              <a:t> (Ruth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 calcmode="lin" valueType="num">
                                      <p:cBhvr>
                                        <p:cTn id="28"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728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728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 calcmode="lin" valueType="num">
                                      <p:cBhvr>
                                        <p:cTn id="35"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728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728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7283">
                                            <p:txEl>
                                              <p:pRg st="4" end="4"/>
                                            </p:txEl>
                                          </p:spTgt>
                                        </p:tgtEl>
                                        <p:attrNameLst>
                                          <p:attrName>style.visibility</p:attrName>
                                        </p:attrNameLst>
                                      </p:cBhvr>
                                      <p:to>
                                        <p:strVal val="visible"/>
                                      </p:to>
                                    </p:set>
                                    <p:anim calcmode="lin" valueType="num">
                                      <p:cBhvr>
                                        <p:cTn id="42"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728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728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7283">
                                            <p:txEl>
                                              <p:pRg st="5" end="5"/>
                                            </p:txEl>
                                          </p:spTgt>
                                        </p:tgtEl>
                                        <p:attrNameLst>
                                          <p:attrName>style.visibility</p:attrName>
                                        </p:attrNameLst>
                                      </p:cBhvr>
                                      <p:to>
                                        <p:strVal val="visible"/>
                                      </p:to>
                                    </p:set>
                                    <p:anim calcmode="lin" valueType="num">
                                      <p:cBhvr>
                                        <p:cTn id="49" dur="5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9728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97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8229600" cy="1139825"/>
          </a:xfrm>
        </p:spPr>
        <p:txBody>
          <a:bodyPr/>
          <a:lstStyle/>
          <a:p>
            <a:r>
              <a:rPr lang="en-US" smtClean="0">
                <a:solidFill>
                  <a:srgbClr val="FF9900"/>
                </a:solidFill>
                <a:effectLst/>
              </a:rPr>
              <a:t>Categories of Christians</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Five </a:t>
            </a:r>
            <a:r>
              <a:rPr lang="en-US" i="1" dirty="0" smtClean="0"/>
              <a:t>Foolish </a:t>
            </a:r>
            <a:r>
              <a:rPr lang="en-US" dirty="0" smtClean="0"/>
              <a:t>Virgins category</a:t>
            </a:r>
          </a:p>
          <a:p>
            <a:pPr>
              <a:defRPr/>
            </a:pPr>
            <a:r>
              <a:rPr lang="en-US" dirty="0" smtClean="0"/>
              <a:t>Five </a:t>
            </a:r>
            <a:r>
              <a:rPr lang="en-US" i="1" dirty="0" smtClean="0"/>
              <a:t>Wise </a:t>
            </a:r>
            <a:r>
              <a:rPr lang="en-US" dirty="0" smtClean="0"/>
              <a:t>Virgins category</a:t>
            </a:r>
          </a:p>
          <a:p>
            <a:pPr>
              <a:defRPr/>
            </a:pPr>
            <a:r>
              <a:rPr lang="en-US" dirty="0" smtClean="0"/>
              <a:t>Saints who are deceived by the Antichrist</a:t>
            </a:r>
          </a:p>
          <a:p>
            <a:pPr>
              <a:defRPr/>
            </a:pPr>
            <a:r>
              <a:rPr lang="en-US" dirty="0" smtClean="0"/>
              <a:t>Saints who are martyred for their faith</a:t>
            </a:r>
          </a:p>
          <a:p>
            <a:pPr>
              <a:defRPr/>
            </a:pPr>
            <a:r>
              <a:rPr lang="en-US" dirty="0" smtClean="0"/>
              <a:t>Saints who become apostates</a:t>
            </a:r>
          </a:p>
          <a:p>
            <a:pPr>
              <a:defRPr/>
            </a:pP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a:p>
            <a:pPr algn="l" eaLnBrk="1" hangingPunct="1">
              <a:lnSpc>
                <a:spcPct val="90000"/>
              </a:lnSpc>
            </a:pPr>
            <a:r>
              <a:rPr lang="en-US" sz="2400" b="1" smtClean="0">
                <a:effectLst/>
              </a:rPr>
              <a:t>• Jacob &amp; </a:t>
            </a:r>
            <a:r>
              <a:rPr lang="en-US" sz="2400" b="1" smtClean="0">
                <a:solidFill>
                  <a:srgbClr val="FF9900"/>
                </a:solidFill>
                <a:effectLst/>
              </a:rPr>
              <a:t>Rachel</a:t>
            </a:r>
            <a:r>
              <a:rPr lang="en-US" sz="2400" b="1" smtClean="0">
                <a:effectLst/>
              </a:rPr>
              <a:t> (Gen. 29)</a:t>
            </a:r>
          </a:p>
          <a:p>
            <a:pPr algn="l" eaLnBrk="1" hangingPunct="1">
              <a:lnSpc>
                <a:spcPct val="90000"/>
              </a:lnSpc>
            </a:pPr>
            <a:r>
              <a:rPr lang="en-US" sz="2400" b="1" smtClean="0">
                <a:effectLst/>
              </a:rPr>
              <a:t>• Joseph &amp; </a:t>
            </a:r>
            <a:r>
              <a:rPr lang="en-US" sz="2400" b="1" smtClean="0">
                <a:solidFill>
                  <a:srgbClr val="FF9900"/>
                </a:solidFill>
                <a:effectLst/>
              </a:rPr>
              <a:t>Asenath</a:t>
            </a:r>
            <a:r>
              <a:rPr lang="en-US" sz="2400" b="1" smtClean="0">
                <a:effectLst/>
              </a:rPr>
              <a:t> (Gen. 41:37-45)</a:t>
            </a:r>
          </a:p>
          <a:p>
            <a:pPr algn="l" eaLnBrk="1" hangingPunct="1">
              <a:lnSpc>
                <a:spcPct val="90000"/>
              </a:lnSpc>
            </a:pPr>
            <a:r>
              <a:rPr lang="en-US" sz="2400" b="1" smtClean="0">
                <a:effectLst/>
              </a:rPr>
              <a:t>• Moses &amp; </a:t>
            </a:r>
            <a:r>
              <a:rPr lang="en-US" sz="2400" b="1" smtClean="0">
                <a:solidFill>
                  <a:srgbClr val="FF9900"/>
                </a:solidFill>
                <a:effectLst/>
              </a:rPr>
              <a:t>Zipporah</a:t>
            </a:r>
            <a:r>
              <a:rPr lang="en-US" sz="2400" b="1" smtClean="0">
                <a:effectLst/>
              </a:rPr>
              <a:t> (Ex.2:15-22)</a:t>
            </a:r>
          </a:p>
          <a:p>
            <a:pPr algn="l" eaLnBrk="1" hangingPunct="1">
              <a:lnSpc>
                <a:spcPct val="90000"/>
              </a:lnSpc>
            </a:pPr>
            <a:r>
              <a:rPr lang="en-US" sz="2400" b="1" smtClean="0">
                <a:effectLst/>
              </a:rPr>
              <a:t>• Boaz &amp; </a:t>
            </a:r>
            <a:r>
              <a:rPr lang="en-US" sz="2400" b="1" smtClean="0">
                <a:solidFill>
                  <a:srgbClr val="FF9900"/>
                </a:solidFill>
                <a:effectLst/>
              </a:rPr>
              <a:t>Ruth</a:t>
            </a:r>
            <a:r>
              <a:rPr lang="en-US" sz="2400" b="1" smtClean="0">
                <a:effectLst/>
              </a:rPr>
              <a:t> (Ruth 1-4)</a:t>
            </a:r>
          </a:p>
          <a:p>
            <a:pPr algn="l" eaLnBrk="1" hangingPunct="1">
              <a:lnSpc>
                <a:spcPct val="90000"/>
              </a:lnSpc>
            </a:pPr>
            <a:r>
              <a:rPr lang="en-US" sz="2400" b="1" smtClean="0">
                <a:effectLst/>
              </a:rPr>
              <a:t>• Solomon &amp; the </a:t>
            </a:r>
            <a:r>
              <a:rPr lang="en-US" sz="2400" b="1" smtClean="0">
                <a:solidFill>
                  <a:srgbClr val="FF9900"/>
                </a:solidFill>
                <a:effectLst/>
              </a:rPr>
              <a:t>Shepherdess</a:t>
            </a:r>
            <a:r>
              <a:rPr lang="en-US" sz="2400" b="1" smtClean="0">
                <a:effectLst/>
              </a:rPr>
              <a:t> (Song of Solomon 6:9-10)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 calcmode="lin" valueType="num">
                                      <p:cBhvr>
                                        <p:cTn id="28"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728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728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 calcmode="lin" valueType="num">
                                      <p:cBhvr>
                                        <p:cTn id="35"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728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728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7283">
                                            <p:txEl>
                                              <p:pRg st="4" end="4"/>
                                            </p:txEl>
                                          </p:spTgt>
                                        </p:tgtEl>
                                        <p:attrNameLst>
                                          <p:attrName>style.visibility</p:attrName>
                                        </p:attrNameLst>
                                      </p:cBhvr>
                                      <p:to>
                                        <p:strVal val="visible"/>
                                      </p:to>
                                    </p:set>
                                    <p:anim calcmode="lin" valueType="num">
                                      <p:cBhvr>
                                        <p:cTn id="42"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728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728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7283">
                                            <p:txEl>
                                              <p:pRg st="5" end="5"/>
                                            </p:txEl>
                                          </p:spTgt>
                                        </p:tgtEl>
                                        <p:attrNameLst>
                                          <p:attrName>style.visibility</p:attrName>
                                        </p:attrNameLst>
                                      </p:cBhvr>
                                      <p:to>
                                        <p:strVal val="visible"/>
                                      </p:to>
                                    </p:set>
                                    <p:anim calcmode="lin" valueType="num">
                                      <p:cBhvr>
                                        <p:cTn id="49" dur="5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9728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9728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7283">
                                            <p:txEl>
                                              <p:pRg st="6" end="6"/>
                                            </p:txEl>
                                          </p:spTgt>
                                        </p:tgtEl>
                                        <p:attrNameLst>
                                          <p:attrName>style.visibility</p:attrName>
                                        </p:attrNameLst>
                                      </p:cBhvr>
                                      <p:to>
                                        <p:strVal val="visible"/>
                                      </p:to>
                                    </p:set>
                                    <p:anim calcmode="lin" valueType="num">
                                      <p:cBhvr>
                                        <p:cTn id="56" dur="500" fill="hold"/>
                                        <p:tgtEl>
                                          <p:spTgt spid="9728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9728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97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a:p>
            <a:pPr algn="l" eaLnBrk="1" hangingPunct="1">
              <a:lnSpc>
                <a:spcPct val="90000"/>
              </a:lnSpc>
            </a:pPr>
            <a:r>
              <a:rPr lang="en-US" sz="2400" b="1" smtClean="0">
                <a:effectLst/>
              </a:rPr>
              <a:t>• Jacob &amp; </a:t>
            </a:r>
            <a:r>
              <a:rPr lang="en-US" sz="2400" b="1" smtClean="0">
                <a:solidFill>
                  <a:srgbClr val="FF9900"/>
                </a:solidFill>
                <a:effectLst/>
              </a:rPr>
              <a:t>Rachel</a:t>
            </a:r>
            <a:r>
              <a:rPr lang="en-US" sz="2400" b="1" smtClean="0">
                <a:effectLst/>
              </a:rPr>
              <a:t> (Gen. 29)</a:t>
            </a:r>
          </a:p>
          <a:p>
            <a:pPr algn="l" eaLnBrk="1" hangingPunct="1">
              <a:lnSpc>
                <a:spcPct val="90000"/>
              </a:lnSpc>
            </a:pPr>
            <a:r>
              <a:rPr lang="en-US" sz="2400" b="1" smtClean="0">
                <a:effectLst/>
              </a:rPr>
              <a:t>• Joseph &amp; </a:t>
            </a:r>
            <a:r>
              <a:rPr lang="en-US" sz="2400" b="1" smtClean="0">
                <a:solidFill>
                  <a:srgbClr val="FF9900"/>
                </a:solidFill>
                <a:effectLst/>
              </a:rPr>
              <a:t>Asenath</a:t>
            </a:r>
            <a:r>
              <a:rPr lang="en-US" sz="2400" b="1" smtClean="0">
                <a:effectLst/>
              </a:rPr>
              <a:t> (Gen. 41:37-45)</a:t>
            </a:r>
          </a:p>
          <a:p>
            <a:pPr algn="l" eaLnBrk="1" hangingPunct="1">
              <a:lnSpc>
                <a:spcPct val="90000"/>
              </a:lnSpc>
            </a:pPr>
            <a:r>
              <a:rPr lang="en-US" sz="2400" b="1" smtClean="0">
                <a:effectLst/>
              </a:rPr>
              <a:t>• Moses &amp; </a:t>
            </a:r>
            <a:r>
              <a:rPr lang="en-US" sz="2400" b="1" smtClean="0">
                <a:solidFill>
                  <a:srgbClr val="FF9900"/>
                </a:solidFill>
                <a:effectLst/>
              </a:rPr>
              <a:t>Zipporah</a:t>
            </a:r>
            <a:r>
              <a:rPr lang="en-US" sz="2400" b="1" smtClean="0">
                <a:effectLst/>
              </a:rPr>
              <a:t> (Ex.2:15-22)</a:t>
            </a:r>
          </a:p>
          <a:p>
            <a:pPr algn="l" eaLnBrk="1" hangingPunct="1">
              <a:lnSpc>
                <a:spcPct val="90000"/>
              </a:lnSpc>
            </a:pPr>
            <a:r>
              <a:rPr lang="en-US" sz="2400" b="1" smtClean="0">
                <a:effectLst/>
              </a:rPr>
              <a:t>• Boaz &amp; </a:t>
            </a:r>
            <a:r>
              <a:rPr lang="en-US" sz="2400" b="1" smtClean="0">
                <a:solidFill>
                  <a:srgbClr val="FF9900"/>
                </a:solidFill>
                <a:effectLst/>
              </a:rPr>
              <a:t>Ruth</a:t>
            </a:r>
            <a:r>
              <a:rPr lang="en-US" sz="2400" b="1" smtClean="0">
                <a:effectLst/>
              </a:rPr>
              <a:t> (Ruth 1-4)</a:t>
            </a:r>
          </a:p>
          <a:p>
            <a:pPr algn="l" eaLnBrk="1" hangingPunct="1">
              <a:lnSpc>
                <a:spcPct val="90000"/>
              </a:lnSpc>
            </a:pPr>
            <a:r>
              <a:rPr lang="en-US" sz="2400" b="1" smtClean="0">
                <a:effectLst/>
              </a:rPr>
              <a:t>• Solomon &amp; the </a:t>
            </a:r>
            <a:r>
              <a:rPr lang="en-US" sz="2400" b="1" smtClean="0">
                <a:solidFill>
                  <a:srgbClr val="FF9900"/>
                </a:solidFill>
                <a:effectLst/>
              </a:rPr>
              <a:t>Shepherdess</a:t>
            </a:r>
            <a:r>
              <a:rPr lang="en-US" sz="2400" b="1" smtClean="0">
                <a:effectLst/>
              </a:rPr>
              <a:t> (Song of Solomon 6:9-10)</a:t>
            </a:r>
          </a:p>
          <a:p>
            <a:pPr algn="l" eaLnBrk="1" hangingPunct="1">
              <a:lnSpc>
                <a:spcPct val="90000"/>
              </a:lnSpc>
            </a:pPr>
            <a:r>
              <a:rPr lang="en-US" sz="2400" b="1" smtClean="0">
                <a:effectLst/>
              </a:rPr>
              <a:t>• The King &amp; </a:t>
            </a:r>
            <a:r>
              <a:rPr lang="en-US" sz="2400" b="1" smtClean="0">
                <a:solidFill>
                  <a:srgbClr val="FF9900"/>
                </a:solidFill>
                <a:effectLst/>
              </a:rPr>
              <a:t>Queen</a:t>
            </a:r>
            <a:r>
              <a:rPr lang="en-US" sz="2400" b="1" smtClean="0">
                <a:effectLst/>
              </a:rPr>
              <a:t> (Psalm 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 calcmode="lin" valueType="num">
                                      <p:cBhvr>
                                        <p:cTn id="28"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728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728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 calcmode="lin" valueType="num">
                                      <p:cBhvr>
                                        <p:cTn id="35"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728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728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7283">
                                            <p:txEl>
                                              <p:pRg st="4" end="4"/>
                                            </p:txEl>
                                          </p:spTgt>
                                        </p:tgtEl>
                                        <p:attrNameLst>
                                          <p:attrName>style.visibility</p:attrName>
                                        </p:attrNameLst>
                                      </p:cBhvr>
                                      <p:to>
                                        <p:strVal val="visible"/>
                                      </p:to>
                                    </p:set>
                                    <p:anim calcmode="lin" valueType="num">
                                      <p:cBhvr>
                                        <p:cTn id="42"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728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728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7283">
                                            <p:txEl>
                                              <p:pRg st="5" end="5"/>
                                            </p:txEl>
                                          </p:spTgt>
                                        </p:tgtEl>
                                        <p:attrNameLst>
                                          <p:attrName>style.visibility</p:attrName>
                                        </p:attrNameLst>
                                      </p:cBhvr>
                                      <p:to>
                                        <p:strVal val="visible"/>
                                      </p:to>
                                    </p:set>
                                    <p:anim calcmode="lin" valueType="num">
                                      <p:cBhvr>
                                        <p:cTn id="49" dur="5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9728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9728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7283">
                                            <p:txEl>
                                              <p:pRg st="6" end="6"/>
                                            </p:txEl>
                                          </p:spTgt>
                                        </p:tgtEl>
                                        <p:attrNameLst>
                                          <p:attrName>style.visibility</p:attrName>
                                        </p:attrNameLst>
                                      </p:cBhvr>
                                      <p:to>
                                        <p:strVal val="visible"/>
                                      </p:to>
                                    </p:set>
                                    <p:anim calcmode="lin" valueType="num">
                                      <p:cBhvr>
                                        <p:cTn id="56" dur="500" fill="hold"/>
                                        <p:tgtEl>
                                          <p:spTgt spid="9728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9728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9728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7283">
                                            <p:txEl>
                                              <p:pRg st="7" end="7"/>
                                            </p:txEl>
                                          </p:spTgt>
                                        </p:tgtEl>
                                        <p:attrNameLst>
                                          <p:attrName>style.visibility</p:attrName>
                                        </p:attrNameLst>
                                      </p:cBhvr>
                                      <p:to>
                                        <p:strVal val="visible"/>
                                      </p:to>
                                    </p:set>
                                    <p:anim calcmode="lin" valueType="num">
                                      <p:cBhvr>
                                        <p:cTn id="63" dur="500" fill="hold"/>
                                        <p:tgtEl>
                                          <p:spTgt spid="9728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9728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972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a:p>
            <a:pPr algn="l" eaLnBrk="1" hangingPunct="1">
              <a:lnSpc>
                <a:spcPct val="90000"/>
              </a:lnSpc>
            </a:pPr>
            <a:r>
              <a:rPr lang="en-US" sz="2400" b="1" smtClean="0">
                <a:effectLst/>
              </a:rPr>
              <a:t>• Jacob &amp; </a:t>
            </a:r>
            <a:r>
              <a:rPr lang="en-US" sz="2400" b="1" smtClean="0">
                <a:solidFill>
                  <a:srgbClr val="FF9900"/>
                </a:solidFill>
                <a:effectLst/>
              </a:rPr>
              <a:t>Rachel</a:t>
            </a:r>
            <a:r>
              <a:rPr lang="en-US" sz="2400" b="1" smtClean="0">
                <a:effectLst/>
              </a:rPr>
              <a:t> (Gen. 29)</a:t>
            </a:r>
          </a:p>
          <a:p>
            <a:pPr algn="l" eaLnBrk="1" hangingPunct="1">
              <a:lnSpc>
                <a:spcPct val="90000"/>
              </a:lnSpc>
            </a:pPr>
            <a:r>
              <a:rPr lang="en-US" sz="2400" b="1" smtClean="0">
                <a:effectLst/>
              </a:rPr>
              <a:t>• Joseph &amp; </a:t>
            </a:r>
            <a:r>
              <a:rPr lang="en-US" sz="2400" b="1" smtClean="0">
                <a:solidFill>
                  <a:srgbClr val="FF9900"/>
                </a:solidFill>
                <a:effectLst/>
              </a:rPr>
              <a:t>Asenath</a:t>
            </a:r>
            <a:r>
              <a:rPr lang="en-US" sz="2400" b="1" smtClean="0">
                <a:effectLst/>
              </a:rPr>
              <a:t> (Gen. 41:37-45)</a:t>
            </a:r>
          </a:p>
          <a:p>
            <a:pPr algn="l" eaLnBrk="1" hangingPunct="1">
              <a:lnSpc>
                <a:spcPct val="90000"/>
              </a:lnSpc>
            </a:pPr>
            <a:r>
              <a:rPr lang="en-US" sz="2400" b="1" smtClean="0">
                <a:effectLst/>
              </a:rPr>
              <a:t>• Moses &amp; </a:t>
            </a:r>
            <a:r>
              <a:rPr lang="en-US" sz="2400" b="1" smtClean="0">
                <a:solidFill>
                  <a:srgbClr val="FF9900"/>
                </a:solidFill>
                <a:effectLst/>
              </a:rPr>
              <a:t>Zipporah</a:t>
            </a:r>
            <a:r>
              <a:rPr lang="en-US" sz="2400" b="1" smtClean="0">
                <a:effectLst/>
              </a:rPr>
              <a:t> (Ex.2:15-22)</a:t>
            </a:r>
          </a:p>
          <a:p>
            <a:pPr algn="l" eaLnBrk="1" hangingPunct="1">
              <a:lnSpc>
                <a:spcPct val="90000"/>
              </a:lnSpc>
            </a:pPr>
            <a:r>
              <a:rPr lang="en-US" sz="2400" b="1" smtClean="0">
                <a:effectLst/>
              </a:rPr>
              <a:t>• Boaz &amp; </a:t>
            </a:r>
            <a:r>
              <a:rPr lang="en-US" sz="2400" b="1" smtClean="0">
                <a:solidFill>
                  <a:srgbClr val="FF9900"/>
                </a:solidFill>
                <a:effectLst/>
              </a:rPr>
              <a:t>Ruth</a:t>
            </a:r>
            <a:r>
              <a:rPr lang="en-US" sz="2400" b="1" smtClean="0">
                <a:effectLst/>
              </a:rPr>
              <a:t> (Ruth 1-4)</a:t>
            </a:r>
          </a:p>
          <a:p>
            <a:pPr algn="l" eaLnBrk="1" hangingPunct="1">
              <a:lnSpc>
                <a:spcPct val="90000"/>
              </a:lnSpc>
            </a:pPr>
            <a:r>
              <a:rPr lang="en-US" sz="2400" b="1" smtClean="0">
                <a:effectLst/>
              </a:rPr>
              <a:t>• Solomon &amp; the </a:t>
            </a:r>
            <a:r>
              <a:rPr lang="en-US" sz="2400" b="1" smtClean="0">
                <a:solidFill>
                  <a:srgbClr val="FF9900"/>
                </a:solidFill>
                <a:effectLst/>
              </a:rPr>
              <a:t>Shepherdess</a:t>
            </a:r>
            <a:r>
              <a:rPr lang="en-US" sz="2400" b="1" smtClean="0">
                <a:effectLst/>
              </a:rPr>
              <a:t> (Song of Solomon 6:9-10)</a:t>
            </a:r>
          </a:p>
          <a:p>
            <a:pPr algn="l" eaLnBrk="1" hangingPunct="1">
              <a:lnSpc>
                <a:spcPct val="90000"/>
              </a:lnSpc>
            </a:pPr>
            <a:r>
              <a:rPr lang="en-US" sz="2400" b="1" smtClean="0">
                <a:effectLst/>
              </a:rPr>
              <a:t>• The King &amp; </a:t>
            </a:r>
            <a:r>
              <a:rPr lang="en-US" sz="2400" b="1" smtClean="0">
                <a:solidFill>
                  <a:srgbClr val="FF9900"/>
                </a:solidFill>
                <a:effectLst/>
              </a:rPr>
              <a:t>Queen</a:t>
            </a:r>
            <a:r>
              <a:rPr lang="en-US" sz="2400" b="1" smtClean="0">
                <a:effectLst/>
              </a:rPr>
              <a:t> (Psalm 45)</a:t>
            </a:r>
          </a:p>
          <a:p>
            <a:pPr algn="l" eaLnBrk="1" hangingPunct="1">
              <a:lnSpc>
                <a:spcPct val="90000"/>
              </a:lnSpc>
            </a:pPr>
            <a:r>
              <a:rPr lang="en-US" sz="2400" b="1" smtClean="0">
                <a:effectLst/>
              </a:rPr>
              <a:t>• The High Priest &amp; His </a:t>
            </a:r>
            <a:r>
              <a:rPr lang="en-US" sz="2400" b="1" smtClean="0">
                <a:solidFill>
                  <a:srgbClr val="FF9900"/>
                </a:solidFill>
                <a:effectLst/>
              </a:rPr>
              <a:t>Bride</a:t>
            </a:r>
            <a:r>
              <a:rPr lang="en-US" sz="2400" b="1" smtClean="0">
                <a:effectLst/>
              </a:rPr>
              <a:t> (Lev.21:10-15)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 calcmode="lin" valueType="num">
                                      <p:cBhvr>
                                        <p:cTn id="28"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728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728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 calcmode="lin" valueType="num">
                                      <p:cBhvr>
                                        <p:cTn id="35"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728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728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7283">
                                            <p:txEl>
                                              <p:pRg st="4" end="4"/>
                                            </p:txEl>
                                          </p:spTgt>
                                        </p:tgtEl>
                                        <p:attrNameLst>
                                          <p:attrName>style.visibility</p:attrName>
                                        </p:attrNameLst>
                                      </p:cBhvr>
                                      <p:to>
                                        <p:strVal val="visible"/>
                                      </p:to>
                                    </p:set>
                                    <p:anim calcmode="lin" valueType="num">
                                      <p:cBhvr>
                                        <p:cTn id="42"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728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728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7283">
                                            <p:txEl>
                                              <p:pRg st="5" end="5"/>
                                            </p:txEl>
                                          </p:spTgt>
                                        </p:tgtEl>
                                        <p:attrNameLst>
                                          <p:attrName>style.visibility</p:attrName>
                                        </p:attrNameLst>
                                      </p:cBhvr>
                                      <p:to>
                                        <p:strVal val="visible"/>
                                      </p:to>
                                    </p:set>
                                    <p:anim calcmode="lin" valueType="num">
                                      <p:cBhvr>
                                        <p:cTn id="49" dur="5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9728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9728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7283">
                                            <p:txEl>
                                              <p:pRg st="6" end="6"/>
                                            </p:txEl>
                                          </p:spTgt>
                                        </p:tgtEl>
                                        <p:attrNameLst>
                                          <p:attrName>style.visibility</p:attrName>
                                        </p:attrNameLst>
                                      </p:cBhvr>
                                      <p:to>
                                        <p:strVal val="visible"/>
                                      </p:to>
                                    </p:set>
                                    <p:anim calcmode="lin" valueType="num">
                                      <p:cBhvr>
                                        <p:cTn id="56" dur="500" fill="hold"/>
                                        <p:tgtEl>
                                          <p:spTgt spid="9728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9728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9728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7283">
                                            <p:txEl>
                                              <p:pRg st="7" end="7"/>
                                            </p:txEl>
                                          </p:spTgt>
                                        </p:tgtEl>
                                        <p:attrNameLst>
                                          <p:attrName>style.visibility</p:attrName>
                                        </p:attrNameLst>
                                      </p:cBhvr>
                                      <p:to>
                                        <p:strVal val="visible"/>
                                      </p:to>
                                    </p:set>
                                    <p:anim calcmode="lin" valueType="num">
                                      <p:cBhvr>
                                        <p:cTn id="63" dur="500" fill="hold"/>
                                        <p:tgtEl>
                                          <p:spTgt spid="9728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9728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9728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7283">
                                            <p:txEl>
                                              <p:pRg st="8" end="8"/>
                                            </p:txEl>
                                          </p:spTgt>
                                        </p:tgtEl>
                                        <p:attrNameLst>
                                          <p:attrName>style.visibility</p:attrName>
                                        </p:attrNameLst>
                                      </p:cBhvr>
                                      <p:to>
                                        <p:strVal val="visible"/>
                                      </p:to>
                                    </p:set>
                                    <p:anim calcmode="lin" valueType="num">
                                      <p:cBhvr>
                                        <p:cTn id="70" dur="500" fill="hold"/>
                                        <p:tgtEl>
                                          <p:spTgt spid="9728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9728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972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a:p>
            <a:pPr algn="l" eaLnBrk="1" hangingPunct="1">
              <a:lnSpc>
                <a:spcPct val="90000"/>
              </a:lnSpc>
            </a:pPr>
            <a:r>
              <a:rPr lang="en-US" sz="2400" b="1" smtClean="0">
                <a:effectLst/>
              </a:rPr>
              <a:t>• Jacob &amp; </a:t>
            </a:r>
            <a:r>
              <a:rPr lang="en-US" sz="2400" b="1" smtClean="0">
                <a:solidFill>
                  <a:srgbClr val="FF9900"/>
                </a:solidFill>
                <a:effectLst/>
              </a:rPr>
              <a:t>Rachel</a:t>
            </a:r>
            <a:r>
              <a:rPr lang="en-US" sz="2400" b="1" smtClean="0">
                <a:effectLst/>
              </a:rPr>
              <a:t> (Gen. 29)</a:t>
            </a:r>
          </a:p>
          <a:p>
            <a:pPr algn="l" eaLnBrk="1" hangingPunct="1">
              <a:lnSpc>
                <a:spcPct val="90000"/>
              </a:lnSpc>
            </a:pPr>
            <a:r>
              <a:rPr lang="en-US" sz="2400" b="1" smtClean="0">
                <a:effectLst/>
              </a:rPr>
              <a:t>• Joseph &amp; </a:t>
            </a:r>
            <a:r>
              <a:rPr lang="en-US" sz="2400" b="1" smtClean="0">
                <a:solidFill>
                  <a:srgbClr val="FF9900"/>
                </a:solidFill>
                <a:effectLst/>
              </a:rPr>
              <a:t>Asenath</a:t>
            </a:r>
            <a:r>
              <a:rPr lang="en-US" sz="2400" b="1" smtClean="0">
                <a:effectLst/>
              </a:rPr>
              <a:t> (Gen. 41:37-45)</a:t>
            </a:r>
          </a:p>
          <a:p>
            <a:pPr algn="l" eaLnBrk="1" hangingPunct="1">
              <a:lnSpc>
                <a:spcPct val="90000"/>
              </a:lnSpc>
            </a:pPr>
            <a:r>
              <a:rPr lang="en-US" sz="2400" b="1" smtClean="0">
                <a:effectLst/>
              </a:rPr>
              <a:t>• Moses &amp; </a:t>
            </a:r>
            <a:r>
              <a:rPr lang="en-US" sz="2400" b="1" smtClean="0">
                <a:solidFill>
                  <a:srgbClr val="FF9900"/>
                </a:solidFill>
                <a:effectLst/>
              </a:rPr>
              <a:t>Zipporah</a:t>
            </a:r>
            <a:r>
              <a:rPr lang="en-US" sz="2400" b="1" smtClean="0">
                <a:effectLst/>
              </a:rPr>
              <a:t> (Ex.2:15-22)</a:t>
            </a:r>
          </a:p>
          <a:p>
            <a:pPr algn="l" eaLnBrk="1" hangingPunct="1">
              <a:lnSpc>
                <a:spcPct val="90000"/>
              </a:lnSpc>
            </a:pPr>
            <a:r>
              <a:rPr lang="en-US" sz="2400" b="1" smtClean="0">
                <a:effectLst/>
              </a:rPr>
              <a:t>• Boaz &amp; </a:t>
            </a:r>
            <a:r>
              <a:rPr lang="en-US" sz="2400" b="1" smtClean="0">
                <a:solidFill>
                  <a:srgbClr val="FF9900"/>
                </a:solidFill>
                <a:effectLst/>
              </a:rPr>
              <a:t>Ruth</a:t>
            </a:r>
            <a:r>
              <a:rPr lang="en-US" sz="2400" b="1" smtClean="0">
                <a:effectLst/>
              </a:rPr>
              <a:t> (Ruth 1-4)</a:t>
            </a:r>
          </a:p>
          <a:p>
            <a:pPr algn="l" eaLnBrk="1" hangingPunct="1">
              <a:lnSpc>
                <a:spcPct val="90000"/>
              </a:lnSpc>
            </a:pPr>
            <a:r>
              <a:rPr lang="en-US" sz="2400" b="1" smtClean="0">
                <a:effectLst/>
              </a:rPr>
              <a:t>• Solomon &amp; the </a:t>
            </a:r>
            <a:r>
              <a:rPr lang="en-US" sz="2400" b="1" smtClean="0">
                <a:solidFill>
                  <a:srgbClr val="FF9900"/>
                </a:solidFill>
                <a:effectLst/>
              </a:rPr>
              <a:t>Shepherdess</a:t>
            </a:r>
            <a:r>
              <a:rPr lang="en-US" sz="2400" b="1" smtClean="0">
                <a:effectLst/>
              </a:rPr>
              <a:t> (Song of Solomon 6:9-10)</a:t>
            </a:r>
          </a:p>
          <a:p>
            <a:pPr algn="l" eaLnBrk="1" hangingPunct="1">
              <a:lnSpc>
                <a:spcPct val="90000"/>
              </a:lnSpc>
            </a:pPr>
            <a:r>
              <a:rPr lang="en-US" sz="2400" b="1" smtClean="0">
                <a:effectLst/>
              </a:rPr>
              <a:t>• The King &amp; </a:t>
            </a:r>
            <a:r>
              <a:rPr lang="en-US" sz="2400" b="1" smtClean="0">
                <a:solidFill>
                  <a:srgbClr val="FF9900"/>
                </a:solidFill>
                <a:effectLst/>
              </a:rPr>
              <a:t>Queen</a:t>
            </a:r>
            <a:r>
              <a:rPr lang="en-US" sz="2400" b="1" smtClean="0">
                <a:effectLst/>
              </a:rPr>
              <a:t> (Psalm 45)</a:t>
            </a:r>
          </a:p>
          <a:p>
            <a:pPr algn="l" eaLnBrk="1" hangingPunct="1">
              <a:lnSpc>
                <a:spcPct val="90000"/>
              </a:lnSpc>
            </a:pPr>
            <a:r>
              <a:rPr lang="en-US" sz="2400" b="1" smtClean="0">
                <a:effectLst/>
              </a:rPr>
              <a:t>• The High Priest &amp; His </a:t>
            </a:r>
            <a:r>
              <a:rPr lang="en-US" sz="2400" b="1" smtClean="0">
                <a:solidFill>
                  <a:srgbClr val="FF9900"/>
                </a:solidFill>
                <a:effectLst/>
              </a:rPr>
              <a:t>Bride</a:t>
            </a:r>
            <a:r>
              <a:rPr lang="en-US" sz="2400" b="1" smtClean="0">
                <a:effectLst/>
              </a:rPr>
              <a:t> (Lev.21:10-15)</a:t>
            </a:r>
          </a:p>
          <a:p>
            <a:pPr algn="l" eaLnBrk="1" hangingPunct="1">
              <a:lnSpc>
                <a:spcPct val="90000"/>
              </a:lnSpc>
            </a:pPr>
            <a:r>
              <a:rPr lang="en-US" sz="2400" b="1" smtClean="0">
                <a:effectLst/>
              </a:rPr>
              <a:t>• </a:t>
            </a:r>
            <a:r>
              <a:rPr lang="en-US" sz="2400" b="1" smtClean="0">
                <a:solidFill>
                  <a:srgbClr val="FF9900"/>
                </a:solidFill>
                <a:effectLst/>
              </a:rPr>
              <a:t>Esther</a:t>
            </a:r>
            <a:r>
              <a:rPr lang="en-US" sz="2400" b="1" smtClean="0">
                <a:effectLst/>
              </a:rPr>
              <a:t> (Esther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 calcmode="lin" valueType="num">
                                      <p:cBhvr>
                                        <p:cTn id="28"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728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728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 calcmode="lin" valueType="num">
                                      <p:cBhvr>
                                        <p:cTn id="35"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728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728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7283">
                                            <p:txEl>
                                              <p:pRg st="4" end="4"/>
                                            </p:txEl>
                                          </p:spTgt>
                                        </p:tgtEl>
                                        <p:attrNameLst>
                                          <p:attrName>style.visibility</p:attrName>
                                        </p:attrNameLst>
                                      </p:cBhvr>
                                      <p:to>
                                        <p:strVal val="visible"/>
                                      </p:to>
                                    </p:set>
                                    <p:anim calcmode="lin" valueType="num">
                                      <p:cBhvr>
                                        <p:cTn id="42"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728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728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7283">
                                            <p:txEl>
                                              <p:pRg st="5" end="5"/>
                                            </p:txEl>
                                          </p:spTgt>
                                        </p:tgtEl>
                                        <p:attrNameLst>
                                          <p:attrName>style.visibility</p:attrName>
                                        </p:attrNameLst>
                                      </p:cBhvr>
                                      <p:to>
                                        <p:strVal val="visible"/>
                                      </p:to>
                                    </p:set>
                                    <p:anim calcmode="lin" valueType="num">
                                      <p:cBhvr>
                                        <p:cTn id="49" dur="5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9728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9728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7283">
                                            <p:txEl>
                                              <p:pRg st="6" end="6"/>
                                            </p:txEl>
                                          </p:spTgt>
                                        </p:tgtEl>
                                        <p:attrNameLst>
                                          <p:attrName>style.visibility</p:attrName>
                                        </p:attrNameLst>
                                      </p:cBhvr>
                                      <p:to>
                                        <p:strVal val="visible"/>
                                      </p:to>
                                    </p:set>
                                    <p:anim calcmode="lin" valueType="num">
                                      <p:cBhvr>
                                        <p:cTn id="56" dur="500" fill="hold"/>
                                        <p:tgtEl>
                                          <p:spTgt spid="9728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9728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9728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7283">
                                            <p:txEl>
                                              <p:pRg st="7" end="7"/>
                                            </p:txEl>
                                          </p:spTgt>
                                        </p:tgtEl>
                                        <p:attrNameLst>
                                          <p:attrName>style.visibility</p:attrName>
                                        </p:attrNameLst>
                                      </p:cBhvr>
                                      <p:to>
                                        <p:strVal val="visible"/>
                                      </p:to>
                                    </p:set>
                                    <p:anim calcmode="lin" valueType="num">
                                      <p:cBhvr>
                                        <p:cTn id="63" dur="500" fill="hold"/>
                                        <p:tgtEl>
                                          <p:spTgt spid="9728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9728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9728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7283">
                                            <p:txEl>
                                              <p:pRg st="8" end="8"/>
                                            </p:txEl>
                                          </p:spTgt>
                                        </p:tgtEl>
                                        <p:attrNameLst>
                                          <p:attrName>style.visibility</p:attrName>
                                        </p:attrNameLst>
                                      </p:cBhvr>
                                      <p:to>
                                        <p:strVal val="visible"/>
                                      </p:to>
                                    </p:set>
                                    <p:anim calcmode="lin" valueType="num">
                                      <p:cBhvr>
                                        <p:cTn id="70" dur="500" fill="hold"/>
                                        <p:tgtEl>
                                          <p:spTgt spid="9728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9728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9728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7283">
                                            <p:txEl>
                                              <p:pRg st="9" end="9"/>
                                            </p:txEl>
                                          </p:spTgt>
                                        </p:tgtEl>
                                        <p:attrNameLst>
                                          <p:attrName>style.visibility</p:attrName>
                                        </p:attrNameLst>
                                      </p:cBhvr>
                                      <p:to>
                                        <p:strVal val="visible"/>
                                      </p:to>
                                    </p:set>
                                    <p:anim calcmode="lin" valueType="num">
                                      <p:cBhvr>
                                        <p:cTn id="77" dur="500" fill="hold"/>
                                        <p:tgtEl>
                                          <p:spTgt spid="9728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9728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972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a:p>
            <a:pPr algn="l" eaLnBrk="1" hangingPunct="1">
              <a:lnSpc>
                <a:spcPct val="90000"/>
              </a:lnSpc>
            </a:pPr>
            <a:r>
              <a:rPr lang="en-US" sz="2400" b="1" smtClean="0">
                <a:effectLst/>
              </a:rPr>
              <a:t>• Jacob &amp; </a:t>
            </a:r>
            <a:r>
              <a:rPr lang="en-US" sz="2400" b="1" smtClean="0">
                <a:solidFill>
                  <a:srgbClr val="FF9900"/>
                </a:solidFill>
                <a:effectLst/>
              </a:rPr>
              <a:t>Rachel</a:t>
            </a:r>
            <a:r>
              <a:rPr lang="en-US" sz="2400" b="1" smtClean="0">
                <a:effectLst/>
              </a:rPr>
              <a:t> (Gen. 29)</a:t>
            </a:r>
          </a:p>
          <a:p>
            <a:pPr algn="l" eaLnBrk="1" hangingPunct="1">
              <a:lnSpc>
                <a:spcPct val="90000"/>
              </a:lnSpc>
            </a:pPr>
            <a:r>
              <a:rPr lang="en-US" sz="2400" b="1" smtClean="0">
                <a:effectLst/>
              </a:rPr>
              <a:t>• Joseph &amp; </a:t>
            </a:r>
            <a:r>
              <a:rPr lang="en-US" sz="2400" b="1" smtClean="0">
                <a:solidFill>
                  <a:srgbClr val="FF9900"/>
                </a:solidFill>
                <a:effectLst/>
              </a:rPr>
              <a:t>Asenath</a:t>
            </a:r>
            <a:r>
              <a:rPr lang="en-US" sz="2400" b="1" smtClean="0">
                <a:effectLst/>
              </a:rPr>
              <a:t> (Gen. 41:37-45)</a:t>
            </a:r>
          </a:p>
          <a:p>
            <a:pPr algn="l" eaLnBrk="1" hangingPunct="1">
              <a:lnSpc>
                <a:spcPct val="90000"/>
              </a:lnSpc>
            </a:pPr>
            <a:r>
              <a:rPr lang="en-US" sz="2400" b="1" smtClean="0">
                <a:effectLst/>
              </a:rPr>
              <a:t>• Moses &amp; </a:t>
            </a:r>
            <a:r>
              <a:rPr lang="en-US" sz="2400" b="1" smtClean="0">
                <a:solidFill>
                  <a:srgbClr val="FF9900"/>
                </a:solidFill>
                <a:effectLst/>
              </a:rPr>
              <a:t>Zipporah</a:t>
            </a:r>
            <a:r>
              <a:rPr lang="en-US" sz="2400" b="1" smtClean="0">
                <a:effectLst/>
              </a:rPr>
              <a:t> (Ex.2:15-22)</a:t>
            </a:r>
          </a:p>
          <a:p>
            <a:pPr algn="l" eaLnBrk="1" hangingPunct="1">
              <a:lnSpc>
                <a:spcPct val="90000"/>
              </a:lnSpc>
            </a:pPr>
            <a:r>
              <a:rPr lang="en-US" sz="2400" b="1" smtClean="0">
                <a:effectLst/>
              </a:rPr>
              <a:t>• Boaz &amp; </a:t>
            </a:r>
            <a:r>
              <a:rPr lang="en-US" sz="2400" b="1" smtClean="0">
                <a:solidFill>
                  <a:srgbClr val="FF9900"/>
                </a:solidFill>
                <a:effectLst/>
              </a:rPr>
              <a:t>Ruth</a:t>
            </a:r>
            <a:r>
              <a:rPr lang="en-US" sz="2400" b="1" smtClean="0">
                <a:effectLst/>
              </a:rPr>
              <a:t> (Ruth 1-4)</a:t>
            </a:r>
          </a:p>
          <a:p>
            <a:pPr algn="l" eaLnBrk="1" hangingPunct="1">
              <a:lnSpc>
                <a:spcPct val="90000"/>
              </a:lnSpc>
            </a:pPr>
            <a:r>
              <a:rPr lang="en-US" sz="2400" b="1" smtClean="0">
                <a:effectLst/>
              </a:rPr>
              <a:t>• Solomon &amp; the </a:t>
            </a:r>
            <a:r>
              <a:rPr lang="en-US" sz="2400" b="1" smtClean="0">
                <a:solidFill>
                  <a:srgbClr val="FF9900"/>
                </a:solidFill>
                <a:effectLst/>
              </a:rPr>
              <a:t>Shepherdess</a:t>
            </a:r>
            <a:r>
              <a:rPr lang="en-US" sz="2400" b="1" smtClean="0">
                <a:effectLst/>
              </a:rPr>
              <a:t> (Song of Solomon 6:9-10)</a:t>
            </a:r>
          </a:p>
          <a:p>
            <a:pPr algn="l" eaLnBrk="1" hangingPunct="1">
              <a:lnSpc>
                <a:spcPct val="90000"/>
              </a:lnSpc>
            </a:pPr>
            <a:r>
              <a:rPr lang="en-US" sz="2400" b="1" smtClean="0">
                <a:effectLst/>
              </a:rPr>
              <a:t>• The King &amp; </a:t>
            </a:r>
            <a:r>
              <a:rPr lang="en-US" sz="2400" b="1" smtClean="0">
                <a:solidFill>
                  <a:srgbClr val="FF9900"/>
                </a:solidFill>
                <a:effectLst/>
              </a:rPr>
              <a:t>Queen</a:t>
            </a:r>
            <a:r>
              <a:rPr lang="en-US" sz="2400" b="1" smtClean="0">
                <a:effectLst/>
              </a:rPr>
              <a:t> (Psalm 45)</a:t>
            </a:r>
          </a:p>
          <a:p>
            <a:pPr algn="l" eaLnBrk="1" hangingPunct="1">
              <a:lnSpc>
                <a:spcPct val="90000"/>
              </a:lnSpc>
            </a:pPr>
            <a:r>
              <a:rPr lang="en-US" sz="2400" b="1" smtClean="0">
                <a:effectLst/>
              </a:rPr>
              <a:t>• The High Priest &amp; His </a:t>
            </a:r>
            <a:r>
              <a:rPr lang="en-US" sz="2400" b="1" smtClean="0">
                <a:solidFill>
                  <a:srgbClr val="FF9900"/>
                </a:solidFill>
                <a:effectLst/>
              </a:rPr>
              <a:t>Bride</a:t>
            </a:r>
            <a:r>
              <a:rPr lang="en-US" sz="2400" b="1" smtClean="0">
                <a:effectLst/>
              </a:rPr>
              <a:t> (Lev.21:10-15)</a:t>
            </a:r>
          </a:p>
          <a:p>
            <a:pPr algn="l" eaLnBrk="1" hangingPunct="1">
              <a:lnSpc>
                <a:spcPct val="90000"/>
              </a:lnSpc>
            </a:pPr>
            <a:r>
              <a:rPr lang="en-US" sz="2400" b="1" smtClean="0">
                <a:effectLst/>
              </a:rPr>
              <a:t>• </a:t>
            </a:r>
            <a:r>
              <a:rPr lang="en-US" sz="2400" b="1" smtClean="0">
                <a:solidFill>
                  <a:srgbClr val="FF9900"/>
                </a:solidFill>
                <a:effectLst/>
              </a:rPr>
              <a:t>Esther</a:t>
            </a:r>
            <a:r>
              <a:rPr lang="en-US" sz="2400" b="1" smtClean="0">
                <a:effectLst/>
              </a:rPr>
              <a:t> (Esther 1-2)</a:t>
            </a:r>
          </a:p>
          <a:p>
            <a:pPr algn="l" eaLnBrk="1" hangingPunct="1">
              <a:lnSpc>
                <a:spcPct val="90000"/>
              </a:lnSpc>
            </a:pPr>
            <a:r>
              <a:rPr lang="en-US" sz="2400" b="1" smtClean="0">
                <a:effectLst/>
              </a:rPr>
              <a:t>• </a:t>
            </a:r>
            <a:r>
              <a:rPr lang="en-US" sz="2400" b="1" smtClean="0">
                <a:solidFill>
                  <a:srgbClr val="FF9900"/>
                </a:solidFill>
                <a:effectLst/>
              </a:rPr>
              <a:t>Proverbs 31</a:t>
            </a:r>
            <a:r>
              <a:rPr lang="en-US" sz="2400" b="1" smtClean="0">
                <a:effectLst/>
              </a:rPr>
              <a:t> Woman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 calcmode="lin" valueType="num">
                                      <p:cBhvr>
                                        <p:cTn id="28"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728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728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 calcmode="lin" valueType="num">
                                      <p:cBhvr>
                                        <p:cTn id="35"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728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728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7283">
                                            <p:txEl>
                                              <p:pRg st="4" end="4"/>
                                            </p:txEl>
                                          </p:spTgt>
                                        </p:tgtEl>
                                        <p:attrNameLst>
                                          <p:attrName>style.visibility</p:attrName>
                                        </p:attrNameLst>
                                      </p:cBhvr>
                                      <p:to>
                                        <p:strVal val="visible"/>
                                      </p:to>
                                    </p:set>
                                    <p:anim calcmode="lin" valueType="num">
                                      <p:cBhvr>
                                        <p:cTn id="42"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728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728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7283">
                                            <p:txEl>
                                              <p:pRg st="5" end="5"/>
                                            </p:txEl>
                                          </p:spTgt>
                                        </p:tgtEl>
                                        <p:attrNameLst>
                                          <p:attrName>style.visibility</p:attrName>
                                        </p:attrNameLst>
                                      </p:cBhvr>
                                      <p:to>
                                        <p:strVal val="visible"/>
                                      </p:to>
                                    </p:set>
                                    <p:anim calcmode="lin" valueType="num">
                                      <p:cBhvr>
                                        <p:cTn id="49" dur="5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9728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9728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7283">
                                            <p:txEl>
                                              <p:pRg st="6" end="6"/>
                                            </p:txEl>
                                          </p:spTgt>
                                        </p:tgtEl>
                                        <p:attrNameLst>
                                          <p:attrName>style.visibility</p:attrName>
                                        </p:attrNameLst>
                                      </p:cBhvr>
                                      <p:to>
                                        <p:strVal val="visible"/>
                                      </p:to>
                                    </p:set>
                                    <p:anim calcmode="lin" valueType="num">
                                      <p:cBhvr>
                                        <p:cTn id="56" dur="500" fill="hold"/>
                                        <p:tgtEl>
                                          <p:spTgt spid="9728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9728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9728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7283">
                                            <p:txEl>
                                              <p:pRg st="7" end="7"/>
                                            </p:txEl>
                                          </p:spTgt>
                                        </p:tgtEl>
                                        <p:attrNameLst>
                                          <p:attrName>style.visibility</p:attrName>
                                        </p:attrNameLst>
                                      </p:cBhvr>
                                      <p:to>
                                        <p:strVal val="visible"/>
                                      </p:to>
                                    </p:set>
                                    <p:anim calcmode="lin" valueType="num">
                                      <p:cBhvr>
                                        <p:cTn id="63" dur="500" fill="hold"/>
                                        <p:tgtEl>
                                          <p:spTgt spid="9728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9728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9728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7283">
                                            <p:txEl>
                                              <p:pRg st="8" end="8"/>
                                            </p:txEl>
                                          </p:spTgt>
                                        </p:tgtEl>
                                        <p:attrNameLst>
                                          <p:attrName>style.visibility</p:attrName>
                                        </p:attrNameLst>
                                      </p:cBhvr>
                                      <p:to>
                                        <p:strVal val="visible"/>
                                      </p:to>
                                    </p:set>
                                    <p:anim calcmode="lin" valueType="num">
                                      <p:cBhvr>
                                        <p:cTn id="70" dur="500" fill="hold"/>
                                        <p:tgtEl>
                                          <p:spTgt spid="9728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9728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9728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7283">
                                            <p:txEl>
                                              <p:pRg st="9" end="9"/>
                                            </p:txEl>
                                          </p:spTgt>
                                        </p:tgtEl>
                                        <p:attrNameLst>
                                          <p:attrName>style.visibility</p:attrName>
                                        </p:attrNameLst>
                                      </p:cBhvr>
                                      <p:to>
                                        <p:strVal val="visible"/>
                                      </p:to>
                                    </p:set>
                                    <p:anim calcmode="lin" valueType="num">
                                      <p:cBhvr>
                                        <p:cTn id="77" dur="500" fill="hold"/>
                                        <p:tgtEl>
                                          <p:spTgt spid="9728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9728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97283">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97283">
                                            <p:txEl>
                                              <p:pRg st="10" end="10"/>
                                            </p:txEl>
                                          </p:spTgt>
                                        </p:tgtEl>
                                        <p:attrNameLst>
                                          <p:attrName>style.visibility</p:attrName>
                                        </p:attrNameLst>
                                      </p:cBhvr>
                                      <p:to>
                                        <p:strVal val="visible"/>
                                      </p:to>
                                    </p:set>
                                    <p:anim calcmode="lin" valueType="num">
                                      <p:cBhvr>
                                        <p:cTn id="84" dur="500" fill="hold"/>
                                        <p:tgtEl>
                                          <p:spTgt spid="97283">
                                            <p:txEl>
                                              <p:pRg st="10" end="10"/>
                                            </p:txEl>
                                          </p:spTgt>
                                        </p:tgtEl>
                                        <p:attrNameLst>
                                          <p:attrName>ppt_w</p:attrName>
                                        </p:attrNameLst>
                                      </p:cBhvr>
                                      <p:tavLst>
                                        <p:tav tm="0">
                                          <p:val>
                                            <p:fltVal val="0"/>
                                          </p:val>
                                        </p:tav>
                                        <p:tav tm="100000">
                                          <p:val>
                                            <p:strVal val="#ppt_w"/>
                                          </p:val>
                                        </p:tav>
                                      </p:tavLst>
                                    </p:anim>
                                    <p:anim calcmode="lin" valueType="num">
                                      <p:cBhvr>
                                        <p:cTn id="85" dur="500" fill="hold"/>
                                        <p:tgtEl>
                                          <p:spTgt spid="97283">
                                            <p:txEl>
                                              <p:pRg st="10" end="10"/>
                                            </p:txEl>
                                          </p:spTgt>
                                        </p:tgtEl>
                                        <p:attrNameLst>
                                          <p:attrName>ppt_h</p:attrName>
                                        </p:attrNameLst>
                                      </p:cBhvr>
                                      <p:tavLst>
                                        <p:tav tm="0">
                                          <p:val>
                                            <p:fltVal val="0"/>
                                          </p:val>
                                        </p:tav>
                                        <p:tav tm="100000">
                                          <p:val>
                                            <p:strVal val="#ppt_h"/>
                                          </p:val>
                                        </p:tav>
                                      </p:tavLst>
                                    </p:anim>
                                    <p:animEffect transition="in" filter="fade">
                                      <p:cBhvr>
                                        <p:cTn id="86" dur="500"/>
                                        <p:tgtEl>
                                          <p:spTgt spid="972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228600" y="381000"/>
            <a:ext cx="8610600" cy="685800"/>
          </a:xfrm>
        </p:spPr>
        <p:txBody>
          <a:bodyPr/>
          <a:lstStyle/>
          <a:p>
            <a:pPr eaLnBrk="1" hangingPunct="1"/>
            <a:r>
              <a:rPr lang="en-US" sz="4000" b="1" smtClean="0">
                <a:solidFill>
                  <a:srgbClr val="FF9900"/>
                </a:solidFill>
                <a:effectLst/>
              </a:rPr>
              <a:t>Types of the Bride in the Bible</a:t>
            </a:r>
          </a:p>
        </p:txBody>
      </p:sp>
      <p:sp>
        <p:nvSpPr>
          <p:cNvPr id="97283" name="Rectangle 3"/>
          <p:cNvSpPr>
            <a:spLocks noGrp="1" noChangeArrowheads="1"/>
          </p:cNvSpPr>
          <p:nvPr>
            <p:ph type="subTitle" idx="1"/>
          </p:nvPr>
        </p:nvSpPr>
        <p:spPr>
          <a:xfrm>
            <a:off x="381000" y="1447800"/>
            <a:ext cx="8686800" cy="5638800"/>
          </a:xfrm>
        </p:spPr>
        <p:txBody>
          <a:bodyPr/>
          <a:lstStyle/>
          <a:p>
            <a:pPr algn="l" eaLnBrk="1" hangingPunct="1">
              <a:lnSpc>
                <a:spcPct val="90000"/>
              </a:lnSpc>
            </a:pPr>
            <a:r>
              <a:rPr lang="en-US" sz="2400" b="1" smtClean="0">
                <a:effectLst/>
              </a:rPr>
              <a:t>• Adam &amp; </a:t>
            </a:r>
            <a:r>
              <a:rPr lang="en-US" sz="2400" b="1" smtClean="0">
                <a:solidFill>
                  <a:srgbClr val="FF9900"/>
                </a:solidFill>
                <a:effectLst/>
              </a:rPr>
              <a:t>Eve</a:t>
            </a:r>
            <a:r>
              <a:rPr lang="en-US" sz="2400" b="1" smtClean="0">
                <a:effectLst/>
              </a:rPr>
              <a:t> (Gen.1:26; 2:18-25; Eph.5:23-32; Rom.5:14)</a:t>
            </a:r>
          </a:p>
          <a:p>
            <a:pPr algn="l" eaLnBrk="1" hangingPunct="1">
              <a:lnSpc>
                <a:spcPct val="90000"/>
              </a:lnSpc>
            </a:pPr>
            <a:r>
              <a:rPr lang="en-US" sz="2400" b="1" smtClean="0">
                <a:effectLst/>
              </a:rPr>
              <a:t>• Isaac &amp; </a:t>
            </a:r>
            <a:r>
              <a:rPr lang="en-US" sz="2400" b="1" smtClean="0">
                <a:solidFill>
                  <a:srgbClr val="FF9900"/>
                </a:solidFill>
                <a:effectLst/>
              </a:rPr>
              <a:t>Rebekah</a:t>
            </a:r>
            <a:r>
              <a:rPr lang="en-US" sz="2400" b="1" smtClean="0">
                <a:effectLst/>
              </a:rPr>
              <a:t> (Gen. 24)</a:t>
            </a:r>
          </a:p>
          <a:p>
            <a:pPr algn="l" eaLnBrk="1" hangingPunct="1">
              <a:lnSpc>
                <a:spcPct val="90000"/>
              </a:lnSpc>
            </a:pPr>
            <a:r>
              <a:rPr lang="en-US" sz="2400" b="1" smtClean="0">
                <a:effectLst/>
              </a:rPr>
              <a:t>• Jacob &amp; </a:t>
            </a:r>
            <a:r>
              <a:rPr lang="en-US" sz="2400" b="1" smtClean="0">
                <a:solidFill>
                  <a:srgbClr val="FF9900"/>
                </a:solidFill>
                <a:effectLst/>
              </a:rPr>
              <a:t>Rachel</a:t>
            </a:r>
            <a:r>
              <a:rPr lang="en-US" sz="2400" b="1" smtClean="0">
                <a:effectLst/>
              </a:rPr>
              <a:t> (Gen. 29)</a:t>
            </a:r>
          </a:p>
          <a:p>
            <a:pPr algn="l" eaLnBrk="1" hangingPunct="1">
              <a:lnSpc>
                <a:spcPct val="90000"/>
              </a:lnSpc>
            </a:pPr>
            <a:r>
              <a:rPr lang="en-US" sz="2400" b="1" smtClean="0">
                <a:effectLst/>
              </a:rPr>
              <a:t>• Joseph &amp; </a:t>
            </a:r>
            <a:r>
              <a:rPr lang="en-US" sz="2400" b="1" smtClean="0">
                <a:solidFill>
                  <a:srgbClr val="FF9900"/>
                </a:solidFill>
                <a:effectLst/>
              </a:rPr>
              <a:t>Asenath</a:t>
            </a:r>
            <a:r>
              <a:rPr lang="en-US" sz="2400" b="1" smtClean="0">
                <a:effectLst/>
              </a:rPr>
              <a:t> (Gen. 41:37-45)</a:t>
            </a:r>
          </a:p>
          <a:p>
            <a:pPr algn="l" eaLnBrk="1" hangingPunct="1">
              <a:lnSpc>
                <a:spcPct val="90000"/>
              </a:lnSpc>
            </a:pPr>
            <a:r>
              <a:rPr lang="en-US" sz="2400" b="1" smtClean="0">
                <a:effectLst/>
              </a:rPr>
              <a:t>• Moses &amp; </a:t>
            </a:r>
            <a:r>
              <a:rPr lang="en-US" sz="2400" b="1" smtClean="0">
                <a:solidFill>
                  <a:srgbClr val="FF9900"/>
                </a:solidFill>
                <a:effectLst/>
              </a:rPr>
              <a:t>Zipporah</a:t>
            </a:r>
            <a:r>
              <a:rPr lang="en-US" sz="2400" b="1" smtClean="0">
                <a:effectLst/>
              </a:rPr>
              <a:t> (Ex.2:15-22)</a:t>
            </a:r>
          </a:p>
          <a:p>
            <a:pPr algn="l" eaLnBrk="1" hangingPunct="1">
              <a:lnSpc>
                <a:spcPct val="90000"/>
              </a:lnSpc>
            </a:pPr>
            <a:r>
              <a:rPr lang="en-US" sz="2400" b="1" smtClean="0">
                <a:effectLst/>
              </a:rPr>
              <a:t>• Boaz &amp; </a:t>
            </a:r>
            <a:r>
              <a:rPr lang="en-US" sz="2400" b="1" smtClean="0">
                <a:solidFill>
                  <a:srgbClr val="FF9900"/>
                </a:solidFill>
                <a:effectLst/>
              </a:rPr>
              <a:t>Ruth</a:t>
            </a:r>
            <a:r>
              <a:rPr lang="en-US" sz="2400" b="1" smtClean="0">
                <a:effectLst/>
              </a:rPr>
              <a:t> (Ruth 1-4)</a:t>
            </a:r>
          </a:p>
          <a:p>
            <a:pPr algn="l" eaLnBrk="1" hangingPunct="1">
              <a:lnSpc>
                <a:spcPct val="90000"/>
              </a:lnSpc>
            </a:pPr>
            <a:r>
              <a:rPr lang="en-US" sz="2400" b="1" smtClean="0">
                <a:effectLst/>
              </a:rPr>
              <a:t>• Solomon &amp; the </a:t>
            </a:r>
            <a:r>
              <a:rPr lang="en-US" sz="2400" b="1" smtClean="0">
                <a:solidFill>
                  <a:srgbClr val="FF9900"/>
                </a:solidFill>
                <a:effectLst/>
              </a:rPr>
              <a:t>Shepherdess</a:t>
            </a:r>
            <a:r>
              <a:rPr lang="en-US" sz="2400" b="1" smtClean="0">
                <a:effectLst/>
              </a:rPr>
              <a:t> (Song of Solomon 6:9-10)</a:t>
            </a:r>
          </a:p>
          <a:p>
            <a:pPr algn="l" eaLnBrk="1" hangingPunct="1">
              <a:lnSpc>
                <a:spcPct val="90000"/>
              </a:lnSpc>
            </a:pPr>
            <a:r>
              <a:rPr lang="en-US" sz="2400" b="1" smtClean="0">
                <a:effectLst/>
              </a:rPr>
              <a:t>• The King &amp; </a:t>
            </a:r>
            <a:r>
              <a:rPr lang="en-US" sz="2400" b="1" smtClean="0">
                <a:solidFill>
                  <a:srgbClr val="FF9900"/>
                </a:solidFill>
                <a:effectLst/>
              </a:rPr>
              <a:t>Queen</a:t>
            </a:r>
            <a:r>
              <a:rPr lang="en-US" sz="2400" b="1" smtClean="0">
                <a:effectLst/>
              </a:rPr>
              <a:t> (Psalm 45)</a:t>
            </a:r>
          </a:p>
          <a:p>
            <a:pPr algn="l" eaLnBrk="1" hangingPunct="1">
              <a:lnSpc>
                <a:spcPct val="90000"/>
              </a:lnSpc>
            </a:pPr>
            <a:r>
              <a:rPr lang="en-US" sz="2400" b="1" smtClean="0">
                <a:effectLst/>
              </a:rPr>
              <a:t>• The High Priest &amp; His </a:t>
            </a:r>
            <a:r>
              <a:rPr lang="en-US" sz="2400" b="1" smtClean="0">
                <a:solidFill>
                  <a:srgbClr val="FF9900"/>
                </a:solidFill>
                <a:effectLst/>
              </a:rPr>
              <a:t>Bride</a:t>
            </a:r>
            <a:r>
              <a:rPr lang="en-US" sz="2400" b="1" smtClean="0">
                <a:effectLst/>
              </a:rPr>
              <a:t> (Lev.21:10-15)</a:t>
            </a:r>
          </a:p>
          <a:p>
            <a:pPr algn="l" eaLnBrk="1" hangingPunct="1">
              <a:lnSpc>
                <a:spcPct val="90000"/>
              </a:lnSpc>
            </a:pPr>
            <a:r>
              <a:rPr lang="en-US" sz="2400" b="1" smtClean="0">
                <a:effectLst/>
              </a:rPr>
              <a:t>• </a:t>
            </a:r>
            <a:r>
              <a:rPr lang="en-US" sz="2400" b="1" smtClean="0">
                <a:solidFill>
                  <a:srgbClr val="FF9900"/>
                </a:solidFill>
                <a:effectLst/>
              </a:rPr>
              <a:t>Esther</a:t>
            </a:r>
            <a:r>
              <a:rPr lang="en-US" sz="2400" b="1" smtClean="0">
                <a:effectLst/>
              </a:rPr>
              <a:t> (Esther 1-2)</a:t>
            </a:r>
          </a:p>
          <a:p>
            <a:pPr algn="l" eaLnBrk="1" hangingPunct="1">
              <a:lnSpc>
                <a:spcPct val="90000"/>
              </a:lnSpc>
            </a:pPr>
            <a:r>
              <a:rPr lang="en-US" sz="2400" b="1" smtClean="0">
                <a:effectLst/>
              </a:rPr>
              <a:t>• </a:t>
            </a:r>
            <a:r>
              <a:rPr lang="en-US" sz="2400" b="1" smtClean="0">
                <a:solidFill>
                  <a:srgbClr val="FF9900"/>
                </a:solidFill>
                <a:effectLst/>
              </a:rPr>
              <a:t>Proverbs 31</a:t>
            </a:r>
            <a:r>
              <a:rPr lang="en-US" sz="2400" b="1" smtClean="0">
                <a:effectLst/>
              </a:rPr>
              <a:t> Woman</a:t>
            </a:r>
          </a:p>
          <a:p>
            <a:pPr algn="l" eaLnBrk="1" hangingPunct="1">
              <a:lnSpc>
                <a:spcPct val="90000"/>
              </a:lnSpc>
            </a:pPr>
            <a:r>
              <a:rPr lang="en-US" sz="2400" b="1" smtClean="0">
                <a:effectLst/>
              </a:rPr>
              <a:t>• The Five </a:t>
            </a:r>
            <a:r>
              <a:rPr lang="en-US" sz="2400" b="1" smtClean="0">
                <a:solidFill>
                  <a:srgbClr val="FF9900"/>
                </a:solidFill>
                <a:effectLst/>
              </a:rPr>
              <a:t>Wise</a:t>
            </a:r>
            <a:r>
              <a:rPr lang="en-US" sz="2400" b="1" smtClean="0">
                <a:effectLst/>
              </a:rPr>
              <a:t> </a:t>
            </a:r>
            <a:r>
              <a:rPr lang="en-US" sz="2400" b="1" smtClean="0">
                <a:solidFill>
                  <a:srgbClr val="FF9900"/>
                </a:solidFill>
                <a:effectLst/>
              </a:rPr>
              <a:t>Virgins</a:t>
            </a:r>
            <a:r>
              <a:rPr lang="en-US" sz="2400" b="1" smtClean="0">
                <a:effectLst/>
              </a:rPr>
              <a:t> (Matt. 25:1-10)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Effect transition="in" filter="fade">
                                      <p:cBhvr>
                                        <p:cTn id="9" dur="500"/>
                                        <p:tgtEl>
                                          <p:spTgt spid="9728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 calcmode="lin" valueType="num">
                                      <p:cBhvr>
                                        <p:cTn id="14"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72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7283">
                                            <p:txEl>
                                              <p:pRg st="1" end="1"/>
                                            </p:txEl>
                                          </p:spTgt>
                                        </p:tgtEl>
                                        <p:attrNameLst>
                                          <p:attrName>style.visibility</p:attrName>
                                        </p:attrNameLst>
                                      </p:cBhvr>
                                      <p:to>
                                        <p:strVal val="visible"/>
                                      </p:to>
                                    </p:set>
                                    <p:anim calcmode="lin" valueType="num">
                                      <p:cBhvr>
                                        <p:cTn id="21"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972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7283">
                                            <p:txEl>
                                              <p:pRg st="2" end="2"/>
                                            </p:txEl>
                                          </p:spTgt>
                                        </p:tgtEl>
                                        <p:attrNameLst>
                                          <p:attrName>style.visibility</p:attrName>
                                        </p:attrNameLst>
                                      </p:cBhvr>
                                      <p:to>
                                        <p:strVal val="visible"/>
                                      </p:to>
                                    </p:set>
                                    <p:anim calcmode="lin" valueType="num">
                                      <p:cBhvr>
                                        <p:cTn id="28"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728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728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7283">
                                            <p:txEl>
                                              <p:pRg st="3" end="3"/>
                                            </p:txEl>
                                          </p:spTgt>
                                        </p:tgtEl>
                                        <p:attrNameLst>
                                          <p:attrName>style.visibility</p:attrName>
                                        </p:attrNameLst>
                                      </p:cBhvr>
                                      <p:to>
                                        <p:strVal val="visible"/>
                                      </p:to>
                                    </p:set>
                                    <p:anim calcmode="lin" valueType="num">
                                      <p:cBhvr>
                                        <p:cTn id="35"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9728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9728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7283">
                                            <p:txEl>
                                              <p:pRg st="4" end="4"/>
                                            </p:txEl>
                                          </p:spTgt>
                                        </p:tgtEl>
                                        <p:attrNameLst>
                                          <p:attrName>style.visibility</p:attrName>
                                        </p:attrNameLst>
                                      </p:cBhvr>
                                      <p:to>
                                        <p:strVal val="visible"/>
                                      </p:to>
                                    </p:set>
                                    <p:anim calcmode="lin" valueType="num">
                                      <p:cBhvr>
                                        <p:cTn id="42"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728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728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7283">
                                            <p:txEl>
                                              <p:pRg st="5" end="5"/>
                                            </p:txEl>
                                          </p:spTgt>
                                        </p:tgtEl>
                                        <p:attrNameLst>
                                          <p:attrName>style.visibility</p:attrName>
                                        </p:attrNameLst>
                                      </p:cBhvr>
                                      <p:to>
                                        <p:strVal val="visible"/>
                                      </p:to>
                                    </p:set>
                                    <p:anim calcmode="lin" valueType="num">
                                      <p:cBhvr>
                                        <p:cTn id="49" dur="5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9728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9728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7283">
                                            <p:txEl>
                                              <p:pRg st="6" end="6"/>
                                            </p:txEl>
                                          </p:spTgt>
                                        </p:tgtEl>
                                        <p:attrNameLst>
                                          <p:attrName>style.visibility</p:attrName>
                                        </p:attrNameLst>
                                      </p:cBhvr>
                                      <p:to>
                                        <p:strVal val="visible"/>
                                      </p:to>
                                    </p:set>
                                    <p:anim calcmode="lin" valueType="num">
                                      <p:cBhvr>
                                        <p:cTn id="56" dur="500" fill="hold"/>
                                        <p:tgtEl>
                                          <p:spTgt spid="9728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9728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9728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7283">
                                            <p:txEl>
                                              <p:pRg st="7" end="7"/>
                                            </p:txEl>
                                          </p:spTgt>
                                        </p:tgtEl>
                                        <p:attrNameLst>
                                          <p:attrName>style.visibility</p:attrName>
                                        </p:attrNameLst>
                                      </p:cBhvr>
                                      <p:to>
                                        <p:strVal val="visible"/>
                                      </p:to>
                                    </p:set>
                                    <p:anim calcmode="lin" valueType="num">
                                      <p:cBhvr>
                                        <p:cTn id="63" dur="500" fill="hold"/>
                                        <p:tgtEl>
                                          <p:spTgt spid="9728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9728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9728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7283">
                                            <p:txEl>
                                              <p:pRg st="8" end="8"/>
                                            </p:txEl>
                                          </p:spTgt>
                                        </p:tgtEl>
                                        <p:attrNameLst>
                                          <p:attrName>style.visibility</p:attrName>
                                        </p:attrNameLst>
                                      </p:cBhvr>
                                      <p:to>
                                        <p:strVal val="visible"/>
                                      </p:to>
                                    </p:set>
                                    <p:anim calcmode="lin" valueType="num">
                                      <p:cBhvr>
                                        <p:cTn id="70" dur="500" fill="hold"/>
                                        <p:tgtEl>
                                          <p:spTgt spid="9728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9728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9728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7283">
                                            <p:txEl>
                                              <p:pRg st="9" end="9"/>
                                            </p:txEl>
                                          </p:spTgt>
                                        </p:tgtEl>
                                        <p:attrNameLst>
                                          <p:attrName>style.visibility</p:attrName>
                                        </p:attrNameLst>
                                      </p:cBhvr>
                                      <p:to>
                                        <p:strVal val="visible"/>
                                      </p:to>
                                    </p:set>
                                    <p:anim calcmode="lin" valueType="num">
                                      <p:cBhvr>
                                        <p:cTn id="77" dur="500" fill="hold"/>
                                        <p:tgtEl>
                                          <p:spTgt spid="9728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9728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97283">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97283">
                                            <p:txEl>
                                              <p:pRg st="10" end="10"/>
                                            </p:txEl>
                                          </p:spTgt>
                                        </p:tgtEl>
                                        <p:attrNameLst>
                                          <p:attrName>style.visibility</p:attrName>
                                        </p:attrNameLst>
                                      </p:cBhvr>
                                      <p:to>
                                        <p:strVal val="visible"/>
                                      </p:to>
                                    </p:set>
                                    <p:anim calcmode="lin" valueType="num">
                                      <p:cBhvr>
                                        <p:cTn id="84" dur="500" fill="hold"/>
                                        <p:tgtEl>
                                          <p:spTgt spid="97283">
                                            <p:txEl>
                                              <p:pRg st="10" end="10"/>
                                            </p:txEl>
                                          </p:spTgt>
                                        </p:tgtEl>
                                        <p:attrNameLst>
                                          <p:attrName>ppt_w</p:attrName>
                                        </p:attrNameLst>
                                      </p:cBhvr>
                                      <p:tavLst>
                                        <p:tav tm="0">
                                          <p:val>
                                            <p:fltVal val="0"/>
                                          </p:val>
                                        </p:tav>
                                        <p:tav tm="100000">
                                          <p:val>
                                            <p:strVal val="#ppt_w"/>
                                          </p:val>
                                        </p:tav>
                                      </p:tavLst>
                                    </p:anim>
                                    <p:anim calcmode="lin" valueType="num">
                                      <p:cBhvr>
                                        <p:cTn id="85" dur="500" fill="hold"/>
                                        <p:tgtEl>
                                          <p:spTgt spid="97283">
                                            <p:txEl>
                                              <p:pRg st="10" end="10"/>
                                            </p:txEl>
                                          </p:spTgt>
                                        </p:tgtEl>
                                        <p:attrNameLst>
                                          <p:attrName>ppt_h</p:attrName>
                                        </p:attrNameLst>
                                      </p:cBhvr>
                                      <p:tavLst>
                                        <p:tav tm="0">
                                          <p:val>
                                            <p:fltVal val="0"/>
                                          </p:val>
                                        </p:tav>
                                        <p:tav tm="100000">
                                          <p:val>
                                            <p:strVal val="#ppt_h"/>
                                          </p:val>
                                        </p:tav>
                                      </p:tavLst>
                                    </p:anim>
                                    <p:animEffect transition="in" filter="fade">
                                      <p:cBhvr>
                                        <p:cTn id="86" dur="500"/>
                                        <p:tgtEl>
                                          <p:spTgt spid="97283">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97283">
                                            <p:txEl>
                                              <p:pRg st="11" end="11"/>
                                            </p:txEl>
                                          </p:spTgt>
                                        </p:tgtEl>
                                        <p:attrNameLst>
                                          <p:attrName>style.visibility</p:attrName>
                                        </p:attrNameLst>
                                      </p:cBhvr>
                                      <p:to>
                                        <p:strVal val="visible"/>
                                      </p:to>
                                    </p:set>
                                    <p:anim calcmode="lin" valueType="num">
                                      <p:cBhvr>
                                        <p:cTn id="91" dur="500" fill="hold"/>
                                        <p:tgtEl>
                                          <p:spTgt spid="97283">
                                            <p:txEl>
                                              <p:pRg st="11" end="11"/>
                                            </p:txEl>
                                          </p:spTgt>
                                        </p:tgtEl>
                                        <p:attrNameLst>
                                          <p:attrName>ppt_w</p:attrName>
                                        </p:attrNameLst>
                                      </p:cBhvr>
                                      <p:tavLst>
                                        <p:tav tm="0">
                                          <p:val>
                                            <p:fltVal val="0"/>
                                          </p:val>
                                        </p:tav>
                                        <p:tav tm="100000">
                                          <p:val>
                                            <p:strVal val="#ppt_w"/>
                                          </p:val>
                                        </p:tav>
                                      </p:tavLst>
                                    </p:anim>
                                    <p:anim calcmode="lin" valueType="num">
                                      <p:cBhvr>
                                        <p:cTn id="92" dur="500" fill="hold"/>
                                        <p:tgtEl>
                                          <p:spTgt spid="97283">
                                            <p:txEl>
                                              <p:pRg st="11" end="11"/>
                                            </p:txEl>
                                          </p:spTgt>
                                        </p:tgtEl>
                                        <p:attrNameLst>
                                          <p:attrName>ppt_h</p:attrName>
                                        </p:attrNameLst>
                                      </p:cBhvr>
                                      <p:tavLst>
                                        <p:tav tm="0">
                                          <p:val>
                                            <p:fltVal val="0"/>
                                          </p:val>
                                        </p:tav>
                                        <p:tav tm="100000">
                                          <p:val>
                                            <p:strVal val="#ppt_h"/>
                                          </p:val>
                                        </p:tav>
                                      </p:tavLst>
                                    </p:anim>
                                    <p:animEffect transition="in" filter="fade">
                                      <p:cBhvr>
                                        <p:cTn id="93" dur="500"/>
                                        <p:tgtEl>
                                          <p:spTgt spid="972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149475"/>
            <a:ext cx="7772400" cy="1736725"/>
          </a:xfrm>
        </p:spPr>
        <p:txBody>
          <a:bodyPr/>
          <a:lstStyle/>
          <a:p>
            <a:pPr eaLnBrk="1" hangingPunct="1"/>
            <a:r>
              <a:rPr lang="en-US" b="1" smtClean="0">
                <a:solidFill>
                  <a:srgbClr val="FF9900"/>
                </a:solidFill>
                <a:effectLst/>
              </a:rPr>
              <a:t>MY</a:t>
            </a:r>
            <a:br>
              <a:rPr lang="en-US" b="1" smtClean="0">
                <a:solidFill>
                  <a:srgbClr val="FF9900"/>
                </a:solidFill>
                <a:effectLst/>
              </a:rPr>
            </a:br>
            <a:r>
              <a:rPr lang="en-US" b="1" smtClean="0">
                <a:solidFill>
                  <a:srgbClr val="FF9900"/>
                </a:solidFill>
                <a:effectLst/>
              </a:rPr>
              <a:t>JOURNEY</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135000"/>
              </a:lnSpc>
              <a:defRPr/>
            </a:pPr>
            <a:r>
              <a:rPr lang="en-US" sz="1600" b="1" dirty="0" smtClean="0">
                <a:effectLst/>
              </a:rPr>
              <a:t>5.    </a:t>
            </a:r>
            <a:r>
              <a:rPr lang="en-US" sz="1600" b="1" u="sng" dirty="0" smtClean="0">
                <a:solidFill>
                  <a:srgbClr val="FF9900"/>
                </a:solidFill>
                <a:effectLst/>
              </a:rPr>
              <a:t>Industrious</a:t>
            </a:r>
            <a:r>
              <a:rPr lang="en-US" sz="1600" b="1" dirty="0" smtClean="0">
                <a:effectLst/>
              </a:rPr>
              <a:t> (not afraid to work &amp; multiply efforts for the cause of Christ)</a:t>
            </a: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3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135000"/>
              </a:lnSpc>
              <a:defRPr/>
            </a:pPr>
            <a:r>
              <a:rPr lang="en-US" sz="1600" b="1" dirty="0" smtClean="0">
                <a:effectLst/>
              </a:rPr>
              <a:t>5.    </a:t>
            </a:r>
            <a:r>
              <a:rPr lang="en-US" sz="1600" b="1" u="sng" dirty="0" smtClean="0">
                <a:solidFill>
                  <a:srgbClr val="FF9900"/>
                </a:solidFill>
                <a:effectLst/>
              </a:rPr>
              <a:t>Industrious</a:t>
            </a:r>
            <a:r>
              <a:rPr lang="en-US" sz="1600" b="1" dirty="0" smtClean="0">
                <a:effectLst/>
              </a:rPr>
              <a:t> (not afraid to work &amp; multiply efforts for the cause of Christ)</a:t>
            </a:r>
          </a:p>
          <a:p>
            <a:pPr marL="190500" indent="-190500" algn="l" eaLnBrk="1" hangingPunct="1">
              <a:lnSpc>
                <a:spcPct val="135000"/>
              </a:lnSpc>
              <a:defRPr/>
            </a:pPr>
            <a:r>
              <a:rPr lang="en-US" sz="1600" b="1" dirty="0" smtClean="0">
                <a:effectLst/>
              </a:rPr>
              <a:t>6.    </a:t>
            </a:r>
            <a:r>
              <a:rPr lang="en-US" sz="1600" b="1" u="sng" dirty="0" smtClean="0">
                <a:solidFill>
                  <a:srgbClr val="FF9900"/>
                </a:solidFill>
                <a:effectLst/>
              </a:rPr>
              <a:t>Intimate</a:t>
            </a:r>
            <a:r>
              <a:rPr lang="en-US" sz="1600" b="1" dirty="0" smtClean="0">
                <a:effectLst/>
              </a:rPr>
              <a:t> (“first love” passion for Jesus in prayer and worship)	</a:t>
            </a: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318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3187">
                                            <p:txEl>
                                              <p:pRg st="8" end="8"/>
                                            </p:txEl>
                                          </p:spTgt>
                                        </p:tgtEl>
                                        <p:attrNameLst>
                                          <p:attrName>style.visibility</p:attrName>
                                        </p:attrNameLst>
                                      </p:cBhvr>
                                      <p:to>
                                        <p:strVal val="visible"/>
                                      </p:to>
                                    </p:set>
                                    <p:anim calcmode="lin" valueType="num">
                                      <p:cBhvr>
                                        <p:cTn id="63" dur="500" fill="hold"/>
                                        <p:tgtEl>
                                          <p:spTgt spid="9318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318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31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135000"/>
              </a:lnSpc>
              <a:defRPr/>
            </a:pPr>
            <a:r>
              <a:rPr lang="en-US" sz="1600" b="1" dirty="0" smtClean="0">
                <a:effectLst/>
              </a:rPr>
              <a:t>5.    </a:t>
            </a:r>
            <a:r>
              <a:rPr lang="en-US" sz="1600" b="1" u="sng" dirty="0" smtClean="0">
                <a:solidFill>
                  <a:srgbClr val="FF9900"/>
                </a:solidFill>
                <a:effectLst/>
              </a:rPr>
              <a:t>Industrious</a:t>
            </a:r>
            <a:r>
              <a:rPr lang="en-US" sz="1600" b="1" dirty="0" smtClean="0">
                <a:effectLst/>
              </a:rPr>
              <a:t> (not afraid to work &amp; multiply efforts for the cause of Christ)</a:t>
            </a:r>
          </a:p>
          <a:p>
            <a:pPr marL="190500" indent="-190500" algn="l" eaLnBrk="1" hangingPunct="1">
              <a:lnSpc>
                <a:spcPct val="135000"/>
              </a:lnSpc>
              <a:defRPr/>
            </a:pPr>
            <a:r>
              <a:rPr lang="en-US" sz="1600" b="1" dirty="0" smtClean="0">
                <a:effectLst/>
              </a:rPr>
              <a:t>6.    </a:t>
            </a:r>
            <a:r>
              <a:rPr lang="en-US" sz="1600" b="1" u="sng" dirty="0" smtClean="0">
                <a:solidFill>
                  <a:srgbClr val="FF9900"/>
                </a:solidFill>
                <a:effectLst/>
              </a:rPr>
              <a:t>Intimate</a:t>
            </a:r>
            <a:r>
              <a:rPr lang="en-US" sz="1600" b="1" dirty="0" smtClean="0">
                <a:effectLst/>
              </a:rPr>
              <a:t> (“first love” passion for Jesus in prayer and worship)	</a:t>
            </a:r>
          </a:p>
          <a:p>
            <a:pPr marL="190500" indent="-190500" algn="l" eaLnBrk="1" hangingPunct="1">
              <a:lnSpc>
                <a:spcPct val="135000"/>
              </a:lnSpc>
              <a:defRPr/>
            </a:pPr>
            <a:r>
              <a:rPr lang="en-US" sz="1600" b="1" dirty="0" smtClean="0">
                <a:effectLst/>
              </a:rPr>
              <a:t>7.    </a:t>
            </a:r>
            <a:r>
              <a:rPr lang="en-US" sz="1600" b="1" u="sng" dirty="0" smtClean="0">
                <a:solidFill>
                  <a:srgbClr val="FF9900"/>
                </a:solidFill>
                <a:effectLst/>
              </a:rPr>
              <a:t>Intuitive</a:t>
            </a:r>
            <a:r>
              <a:rPr lang="en-US" sz="1600" b="1" dirty="0" smtClean="0">
                <a:effectLst/>
              </a:rPr>
              <a:t> (sensitivity to the voice &amp; leading of the Holy Spirit)	</a:t>
            </a: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318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3187">
                                            <p:txEl>
                                              <p:pRg st="8" end="8"/>
                                            </p:txEl>
                                          </p:spTgt>
                                        </p:tgtEl>
                                        <p:attrNameLst>
                                          <p:attrName>style.visibility</p:attrName>
                                        </p:attrNameLst>
                                      </p:cBhvr>
                                      <p:to>
                                        <p:strVal val="visible"/>
                                      </p:to>
                                    </p:set>
                                    <p:anim calcmode="lin" valueType="num">
                                      <p:cBhvr>
                                        <p:cTn id="63" dur="500" fill="hold"/>
                                        <p:tgtEl>
                                          <p:spTgt spid="9318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318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318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3187">
                                            <p:txEl>
                                              <p:pRg st="9" end="9"/>
                                            </p:txEl>
                                          </p:spTgt>
                                        </p:tgtEl>
                                        <p:attrNameLst>
                                          <p:attrName>style.visibility</p:attrName>
                                        </p:attrNameLst>
                                      </p:cBhvr>
                                      <p:to>
                                        <p:strVal val="visible"/>
                                      </p:to>
                                    </p:set>
                                    <p:anim calcmode="lin" valueType="num">
                                      <p:cBhvr>
                                        <p:cTn id="70" dur="500" fill="hold"/>
                                        <p:tgtEl>
                                          <p:spTgt spid="9318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9318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931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135000"/>
              </a:lnSpc>
              <a:defRPr/>
            </a:pPr>
            <a:r>
              <a:rPr lang="en-US" sz="1600" b="1" dirty="0" smtClean="0">
                <a:effectLst/>
              </a:rPr>
              <a:t>5.    </a:t>
            </a:r>
            <a:r>
              <a:rPr lang="en-US" sz="1600" b="1" u="sng" dirty="0" smtClean="0">
                <a:solidFill>
                  <a:srgbClr val="FF9900"/>
                </a:solidFill>
                <a:effectLst/>
              </a:rPr>
              <a:t>Industrious</a:t>
            </a:r>
            <a:r>
              <a:rPr lang="en-US" sz="1600" b="1" dirty="0" smtClean="0">
                <a:effectLst/>
              </a:rPr>
              <a:t> (not afraid to work &amp; multiply efforts for the cause of Christ)</a:t>
            </a:r>
          </a:p>
          <a:p>
            <a:pPr marL="190500" indent="-190500" algn="l" eaLnBrk="1" hangingPunct="1">
              <a:lnSpc>
                <a:spcPct val="135000"/>
              </a:lnSpc>
              <a:defRPr/>
            </a:pPr>
            <a:r>
              <a:rPr lang="en-US" sz="1600" b="1" dirty="0" smtClean="0">
                <a:effectLst/>
              </a:rPr>
              <a:t>6.    </a:t>
            </a:r>
            <a:r>
              <a:rPr lang="en-US" sz="1600" b="1" u="sng" dirty="0" smtClean="0">
                <a:solidFill>
                  <a:srgbClr val="FF9900"/>
                </a:solidFill>
                <a:effectLst/>
              </a:rPr>
              <a:t>Intimate</a:t>
            </a:r>
            <a:r>
              <a:rPr lang="en-US" sz="1600" b="1" dirty="0" smtClean="0">
                <a:effectLst/>
              </a:rPr>
              <a:t> (“first love” passion for Jesus in prayer and worship)	</a:t>
            </a:r>
          </a:p>
          <a:p>
            <a:pPr marL="190500" indent="-190500" algn="l" eaLnBrk="1" hangingPunct="1">
              <a:lnSpc>
                <a:spcPct val="135000"/>
              </a:lnSpc>
              <a:defRPr/>
            </a:pPr>
            <a:r>
              <a:rPr lang="en-US" sz="1600" b="1" dirty="0" smtClean="0">
                <a:effectLst/>
              </a:rPr>
              <a:t>7.    </a:t>
            </a:r>
            <a:r>
              <a:rPr lang="en-US" sz="1600" b="1" u="sng" dirty="0" smtClean="0">
                <a:solidFill>
                  <a:srgbClr val="FF9900"/>
                </a:solidFill>
                <a:effectLst/>
              </a:rPr>
              <a:t>Intuitive</a:t>
            </a:r>
            <a:r>
              <a:rPr lang="en-US" sz="1600" b="1" dirty="0" smtClean="0">
                <a:effectLst/>
              </a:rPr>
              <a:t> (sensitivity to the voice &amp; leading of the Holy Spirit)	</a:t>
            </a:r>
          </a:p>
          <a:p>
            <a:pPr marL="190500" indent="-190500" algn="l" eaLnBrk="1" hangingPunct="1">
              <a:lnSpc>
                <a:spcPct val="135000"/>
              </a:lnSpc>
              <a:defRPr/>
            </a:pPr>
            <a:r>
              <a:rPr lang="en-US" sz="1600" b="1" dirty="0" smtClean="0">
                <a:effectLst/>
              </a:rPr>
              <a:t>8.    </a:t>
            </a:r>
            <a:r>
              <a:rPr lang="en-US" sz="1600" b="1" u="sng" dirty="0" smtClean="0">
                <a:solidFill>
                  <a:srgbClr val="FF9900"/>
                </a:solidFill>
                <a:effectLst/>
              </a:rPr>
              <a:t>Obedient</a:t>
            </a:r>
            <a:r>
              <a:rPr lang="en-US" sz="1600" b="1" dirty="0" smtClean="0">
                <a:effectLst/>
              </a:rPr>
              <a:t> (to God’s Word and principles; does not have a lawless spirit)	</a:t>
            </a: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318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3187">
                                            <p:txEl>
                                              <p:pRg st="8" end="8"/>
                                            </p:txEl>
                                          </p:spTgt>
                                        </p:tgtEl>
                                        <p:attrNameLst>
                                          <p:attrName>style.visibility</p:attrName>
                                        </p:attrNameLst>
                                      </p:cBhvr>
                                      <p:to>
                                        <p:strVal val="visible"/>
                                      </p:to>
                                    </p:set>
                                    <p:anim calcmode="lin" valueType="num">
                                      <p:cBhvr>
                                        <p:cTn id="63" dur="500" fill="hold"/>
                                        <p:tgtEl>
                                          <p:spTgt spid="9318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318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318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3187">
                                            <p:txEl>
                                              <p:pRg st="9" end="9"/>
                                            </p:txEl>
                                          </p:spTgt>
                                        </p:tgtEl>
                                        <p:attrNameLst>
                                          <p:attrName>style.visibility</p:attrName>
                                        </p:attrNameLst>
                                      </p:cBhvr>
                                      <p:to>
                                        <p:strVal val="visible"/>
                                      </p:to>
                                    </p:set>
                                    <p:anim calcmode="lin" valueType="num">
                                      <p:cBhvr>
                                        <p:cTn id="70" dur="500" fill="hold"/>
                                        <p:tgtEl>
                                          <p:spTgt spid="9318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9318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93187">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3187">
                                            <p:txEl>
                                              <p:pRg st="10" end="10"/>
                                            </p:txEl>
                                          </p:spTgt>
                                        </p:tgtEl>
                                        <p:attrNameLst>
                                          <p:attrName>style.visibility</p:attrName>
                                        </p:attrNameLst>
                                      </p:cBhvr>
                                      <p:to>
                                        <p:strVal val="visible"/>
                                      </p:to>
                                    </p:set>
                                    <p:anim calcmode="lin" valueType="num">
                                      <p:cBhvr>
                                        <p:cTn id="77" dur="500" fill="hold"/>
                                        <p:tgtEl>
                                          <p:spTgt spid="93187">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93187">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931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135000"/>
              </a:lnSpc>
              <a:defRPr/>
            </a:pPr>
            <a:r>
              <a:rPr lang="en-US" sz="1600" b="1" dirty="0" smtClean="0">
                <a:effectLst/>
              </a:rPr>
              <a:t>5.    </a:t>
            </a:r>
            <a:r>
              <a:rPr lang="en-US" sz="1600" b="1" u="sng" dirty="0" smtClean="0">
                <a:solidFill>
                  <a:srgbClr val="FF9900"/>
                </a:solidFill>
                <a:effectLst/>
              </a:rPr>
              <a:t>Industrious</a:t>
            </a:r>
            <a:r>
              <a:rPr lang="en-US" sz="1600" b="1" dirty="0" smtClean="0">
                <a:effectLst/>
              </a:rPr>
              <a:t> (not afraid to work &amp; multiply efforts for the cause of Christ)</a:t>
            </a:r>
          </a:p>
          <a:p>
            <a:pPr marL="190500" indent="-190500" algn="l" eaLnBrk="1" hangingPunct="1">
              <a:lnSpc>
                <a:spcPct val="135000"/>
              </a:lnSpc>
              <a:defRPr/>
            </a:pPr>
            <a:r>
              <a:rPr lang="en-US" sz="1600" b="1" dirty="0" smtClean="0">
                <a:effectLst/>
              </a:rPr>
              <a:t>6.    </a:t>
            </a:r>
            <a:r>
              <a:rPr lang="en-US" sz="1600" b="1" u="sng" dirty="0" smtClean="0">
                <a:solidFill>
                  <a:srgbClr val="FF9900"/>
                </a:solidFill>
                <a:effectLst/>
              </a:rPr>
              <a:t>Intimate</a:t>
            </a:r>
            <a:r>
              <a:rPr lang="en-US" sz="1600" b="1" dirty="0" smtClean="0">
                <a:effectLst/>
              </a:rPr>
              <a:t> (“first love” passion for Jesus in prayer and worship)	</a:t>
            </a:r>
          </a:p>
          <a:p>
            <a:pPr marL="190500" indent="-190500" algn="l" eaLnBrk="1" hangingPunct="1">
              <a:lnSpc>
                <a:spcPct val="135000"/>
              </a:lnSpc>
              <a:defRPr/>
            </a:pPr>
            <a:r>
              <a:rPr lang="en-US" sz="1600" b="1" dirty="0" smtClean="0">
                <a:effectLst/>
              </a:rPr>
              <a:t>7.    </a:t>
            </a:r>
            <a:r>
              <a:rPr lang="en-US" sz="1600" b="1" u="sng" dirty="0" smtClean="0">
                <a:solidFill>
                  <a:srgbClr val="FF9900"/>
                </a:solidFill>
                <a:effectLst/>
              </a:rPr>
              <a:t>Intuitive</a:t>
            </a:r>
            <a:r>
              <a:rPr lang="en-US" sz="1600" b="1" dirty="0" smtClean="0">
                <a:effectLst/>
              </a:rPr>
              <a:t> (sensitivity to the voice &amp; leading of the Holy Spirit)	</a:t>
            </a:r>
          </a:p>
          <a:p>
            <a:pPr marL="190500" indent="-190500" algn="l" eaLnBrk="1" hangingPunct="1">
              <a:lnSpc>
                <a:spcPct val="135000"/>
              </a:lnSpc>
              <a:defRPr/>
            </a:pPr>
            <a:r>
              <a:rPr lang="en-US" sz="1600" b="1" dirty="0" smtClean="0">
                <a:effectLst/>
              </a:rPr>
              <a:t>8.    </a:t>
            </a:r>
            <a:r>
              <a:rPr lang="en-US" sz="1600" b="1" u="sng" dirty="0" smtClean="0">
                <a:solidFill>
                  <a:srgbClr val="FF9900"/>
                </a:solidFill>
                <a:effectLst/>
              </a:rPr>
              <a:t>Obedient</a:t>
            </a:r>
            <a:r>
              <a:rPr lang="en-US" sz="1600" b="1" dirty="0" smtClean="0">
                <a:effectLst/>
              </a:rPr>
              <a:t> (to God’s Word and principles; does not have a lawless spirit)	</a:t>
            </a:r>
          </a:p>
          <a:p>
            <a:pPr marL="190500" indent="-190500" algn="l" eaLnBrk="1" hangingPunct="1">
              <a:lnSpc>
                <a:spcPct val="135000"/>
              </a:lnSpc>
              <a:defRPr/>
            </a:pPr>
            <a:r>
              <a:rPr lang="en-US" sz="1600" b="1" dirty="0" smtClean="0">
                <a:effectLst/>
              </a:rPr>
              <a:t>9.    </a:t>
            </a:r>
            <a:r>
              <a:rPr lang="en-US" sz="1600" b="1" u="sng" dirty="0" smtClean="0">
                <a:solidFill>
                  <a:srgbClr val="FF9900"/>
                </a:solidFill>
                <a:effectLst/>
              </a:rPr>
              <a:t>Overcomer</a:t>
            </a:r>
            <a:r>
              <a:rPr lang="en-US" sz="1600" b="1" dirty="0" smtClean="0">
                <a:effectLst/>
              </a:rPr>
              <a:t> (perseveres under pressure through temptations and trials) 	</a:t>
            </a: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318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3187">
                                            <p:txEl>
                                              <p:pRg st="8" end="8"/>
                                            </p:txEl>
                                          </p:spTgt>
                                        </p:tgtEl>
                                        <p:attrNameLst>
                                          <p:attrName>style.visibility</p:attrName>
                                        </p:attrNameLst>
                                      </p:cBhvr>
                                      <p:to>
                                        <p:strVal val="visible"/>
                                      </p:to>
                                    </p:set>
                                    <p:anim calcmode="lin" valueType="num">
                                      <p:cBhvr>
                                        <p:cTn id="63" dur="500" fill="hold"/>
                                        <p:tgtEl>
                                          <p:spTgt spid="9318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318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318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3187">
                                            <p:txEl>
                                              <p:pRg st="9" end="9"/>
                                            </p:txEl>
                                          </p:spTgt>
                                        </p:tgtEl>
                                        <p:attrNameLst>
                                          <p:attrName>style.visibility</p:attrName>
                                        </p:attrNameLst>
                                      </p:cBhvr>
                                      <p:to>
                                        <p:strVal val="visible"/>
                                      </p:to>
                                    </p:set>
                                    <p:anim calcmode="lin" valueType="num">
                                      <p:cBhvr>
                                        <p:cTn id="70" dur="500" fill="hold"/>
                                        <p:tgtEl>
                                          <p:spTgt spid="9318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9318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93187">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3187">
                                            <p:txEl>
                                              <p:pRg st="10" end="10"/>
                                            </p:txEl>
                                          </p:spTgt>
                                        </p:tgtEl>
                                        <p:attrNameLst>
                                          <p:attrName>style.visibility</p:attrName>
                                        </p:attrNameLst>
                                      </p:cBhvr>
                                      <p:to>
                                        <p:strVal val="visible"/>
                                      </p:to>
                                    </p:set>
                                    <p:anim calcmode="lin" valueType="num">
                                      <p:cBhvr>
                                        <p:cTn id="77" dur="500" fill="hold"/>
                                        <p:tgtEl>
                                          <p:spTgt spid="93187">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93187">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93187">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93187">
                                            <p:txEl>
                                              <p:pRg st="11" end="11"/>
                                            </p:txEl>
                                          </p:spTgt>
                                        </p:tgtEl>
                                        <p:attrNameLst>
                                          <p:attrName>style.visibility</p:attrName>
                                        </p:attrNameLst>
                                      </p:cBhvr>
                                      <p:to>
                                        <p:strVal val="visible"/>
                                      </p:to>
                                    </p:set>
                                    <p:anim calcmode="lin" valueType="num">
                                      <p:cBhvr>
                                        <p:cTn id="84" dur="500" fill="hold"/>
                                        <p:tgtEl>
                                          <p:spTgt spid="93187">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93187">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9318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135000"/>
              </a:lnSpc>
              <a:defRPr/>
            </a:pPr>
            <a:r>
              <a:rPr lang="en-US" sz="1600" b="1" dirty="0" smtClean="0">
                <a:effectLst/>
              </a:rPr>
              <a:t>5.    </a:t>
            </a:r>
            <a:r>
              <a:rPr lang="en-US" sz="1600" b="1" u="sng" dirty="0" smtClean="0">
                <a:solidFill>
                  <a:srgbClr val="FF9900"/>
                </a:solidFill>
                <a:effectLst/>
              </a:rPr>
              <a:t>Industrious</a:t>
            </a:r>
            <a:r>
              <a:rPr lang="en-US" sz="1600" b="1" dirty="0" smtClean="0">
                <a:effectLst/>
              </a:rPr>
              <a:t> (not afraid to work &amp; multiply efforts for the cause of Christ)</a:t>
            </a:r>
          </a:p>
          <a:p>
            <a:pPr marL="190500" indent="-190500" algn="l" eaLnBrk="1" hangingPunct="1">
              <a:lnSpc>
                <a:spcPct val="135000"/>
              </a:lnSpc>
              <a:defRPr/>
            </a:pPr>
            <a:r>
              <a:rPr lang="en-US" sz="1600" b="1" dirty="0" smtClean="0">
                <a:effectLst/>
              </a:rPr>
              <a:t>6.    </a:t>
            </a:r>
            <a:r>
              <a:rPr lang="en-US" sz="1600" b="1" u="sng" dirty="0" smtClean="0">
                <a:solidFill>
                  <a:srgbClr val="FF9900"/>
                </a:solidFill>
                <a:effectLst/>
              </a:rPr>
              <a:t>Intimate</a:t>
            </a:r>
            <a:r>
              <a:rPr lang="en-US" sz="1600" b="1" dirty="0" smtClean="0">
                <a:effectLst/>
              </a:rPr>
              <a:t> (“first love” passion for Jesus in prayer and worship)	</a:t>
            </a:r>
          </a:p>
          <a:p>
            <a:pPr marL="190500" indent="-190500" algn="l" eaLnBrk="1" hangingPunct="1">
              <a:lnSpc>
                <a:spcPct val="135000"/>
              </a:lnSpc>
              <a:defRPr/>
            </a:pPr>
            <a:r>
              <a:rPr lang="en-US" sz="1600" b="1" dirty="0" smtClean="0">
                <a:effectLst/>
              </a:rPr>
              <a:t>7.    </a:t>
            </a:r>
            <a:r>
              <a:rPr lang="en-US" sz="1600" b="1" u="sng" dirty="0" smtClean="0">
                <a:solidFill>
                  <a:srgbClr val="FF9900"/>
                </a:solidFill>
                <a:effectLst/>
              </a:rPr>
              <a:t>Intuitive</a:t>
            </a:r>
            <a:r>
              <a:rPr lang="en-US" sz="1600" b="1" dirty="0" smtClean="0">
                <a:effectLst/>
              </a:rPr>
              <a:t> (sensitivity to the voice &amp; leading of the Holy Spirit)	</a:t>
            </a:r>
          </a:p>
          <a:p>
            <a:pPr marL="190500" indent="-190500" algn="l" eaLnBrk="1" hangingPunct="1">
              <a:lnSpc>
                <a:spcPct val="135000"/>
              </a:lnSpc>
              <a:defRPr/>
            </a:pPr>
            <a:r>
              <a:rPr lang="en-US" sz="1600" b="1" dirty="0" smtClean="0">
                <a:effectLst/>
              </a:rPr>
              <a:t>8.    </a:t>
            </a:r>
            <a:r>
              <a:rPr lang="en-US" sz="1600" b="1" u="sng" dirty="0" smtClean="0">
                <a:solidFill>
                  <a:srgbClr val="FF9900"/>
                </a:solidFill>
                <a:effectLst/>
              </a:rPr>
              <a:t>Obedient</a:t>
            </a:r>
            <a:r>
              <a:rPr lang="en-US" sz="1600" b="1" dirty="0" smtClean="0">
                <a:effectLst/>
              </a:rPr>
              <a:t> (to God’s Word and principles; does not have a lawless spirit)	</a:t>
            </a:r>
          </a:p>
          <a:p>
            <a:pPr marL="190500" indent="-190500" algn="l" eaLnBrk="1" hangingPunct="1">
              <a:lnSpc>
                <a:spcPct val="135000"/>
              </a:lnSpc>
              <a:defRPr/>
            </a:pPr>
            <a:r>
              <a:rPr lang="en-US" sz="1600" b="1" dirty="0" smtClean="0">
                <a:effectLst/>
              </a:rPr>
              <a:t>9.    </a:t>
            </a:r>
            <a:r>
              <a:rPr lang="en-US" sz="1600" b="1" u="sng" dirty="0" smtClean="0">
                <a:solidFill>
                  <a:srgbClr val="FF9900"/>
                </a:solidFill>
                <a:effectLst/>
              </a:rPr>
              <a:t>Overcomer</a:t>
            </a:r>
            <a:r>
              <a:rPr lang="en-US" sz="1600" b="1" dirty="0" smtClean="0">
                <a:effectLst/>
              </a:rPr>
              <a:t> (perseveres under pressure through temptations and trials) 	</a:t>
            </a:r>
          </a:p>
          <a:p>
            <a:pPr marL="190500" indent="-190500" algn="l" eaLnBrk="1" hangingPunct="1">
              <a:lnSpc>
                <a:spcPct val="135000"/>
              </a:lnSpc>
              <a:defRPr/>
            </a:pPr>
            <a:r>
              <a:rPr lang="en-US" sz="1600" b="1" dirty="0" smtClean="0">
                <a:effectLst/>
              </a:rPr>
              <a:t>10.  </a:t>
            </a:r>
            <a:r>
              <a:rPr lang="en-US" sz="1600" b="1" u="sng" dirty="0" smtClean="0">
                <a:solidFill>
                  <a:srgbClr val="FF9900"/>
                </a:solidFill>
                <a:effectLst/>
              </a:rPr>
              <a:t>Passionate</a:t>
            </a:r>
            <a:r>
              <a:rPr lang="en-US" sz="1600" b="1" dirty="0" smtClean="0">
                <a:effectLst/>
              </a:rPr>
              <a:t> (hungry &amp; thirsty for God; found at the well)</a:t>
            </a: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318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3187">
                                            <p:txEl>
                                              <p:pRg st="8" end="8"/>
                                            </p:txEl>
                                          </p:spTgt>
                                        </p:tgtEl>
                                        <p:attrNameLst>
                                          <p:attrName>style.visibility</p:attrName>
                                        </p:attrNameLst>
                                      </p:cBhvr>
                                      <p:to>
                                        <p:strVal val="visible"/>
                                      </p:to>
                                    </p:set>
                                    <p:anim calcmode="lin" valueType="num">
                                      <p:cBhvr>
                                        <p:cTn id="63" dur="500" fill="hold"/>
                                        <p:tgtEl>
                                          <p:spTgt spid="9318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318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318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3187">
                                            <p:txEl>
                                              <p:pRg st="9" end="9"/>
                                            </p:txEl>
                                          </p:spTgt>
                                        </p:tgtEl>
                                        <p:attrNameLst>
                                          <p:attrName>style.visibility</p:attrName>
                                        </p:attrNameLst>
                                      </p:cBhvr>
                                      <p:to>
                                        <p:strVal val="visible"/>
                                      </p:to>
                                    </p:set>
                                    <p:anim calcmode="lin" valueType="num">
                                      <p:cBhvr>
                                        <p:cTn id="70" dur="500" fill="hold"/>
                                        <p:tgtEl>
                                          <p:spTgt spid="9318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9318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93187">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3187">
                                            <p:txEl>
                                              <p:pRg st="10" end="10"/>
                                            </p:txEl>
                                          </p:spTgt>
                                        </p:tgtEl>
                                        <p:attrNameLst>
                                          <p:attrName>style.visibility</p:attrName>
                                        </p:attrNameLst>
                                      </p:cBhvr>
                                      <p:to>
                                        <p:strVal val="visible"/>
                                      </p:to>
                                    </p:set>
                                    <p:anim calcmode="lin" valueType="num">
                                      <p:cBhvr>
                                        <p:cTn id="77" dur="500" fill="hold"/>
                                        <p:tgtEl>
                                          <p:spTgt spid="93187">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93187">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93187">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93187">
                                            <p:txEl>
                                              <p:pRg st="11" end="11"/>
                                            </p:txEl>
                                          </p:spTgt>
                                        </p:tgtEl>
                                        <p:attrNameLst>
                                          <p:attrName>style.visibility</p:attrName>
                                        </p:attrNameLst>
                                      </p:cBhvr>
                                      <p:to>
                                        <p:strVal val="visible"/>
                                      </p:to>
                                    </p:set>
                                    <p:anim calcmode="lin" valueType="num">
                                      <p:cBhvr>
                                        <p:cTn id="84" dur="500" fill="hold"/>
                                        <p:tgtEl>
                                          <p:spTgt spid="93187">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93187">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9318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93187">
                                            <p:txEl>
                                              <p:pRg st="12" end="12"/>
                                            </p:txEl>
                                          </p:spTgt>
                                        </p:tgtEl>
                                        <p:attrNameLst>
                                          <p:attrName>style.visibility</p:attrName>
                                        </p:attrNameLst>
                                      </p:cBhvr>
                                      <p:to>
                                        <p:strVal val="visible"/>
                                      </p:to>
                                    </p:set>
                                    <p:anim calcmode="lin" valueType="num">
                                      <p:cBhvr>
                                        <p:cTn id="91" dur="500" fill="hold"/>
                                        <p:tgtEl>
                                          <p:spTgt spid="93187">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93187">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931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135000"/>
              </a:lnSpc>
              <a:defRPr/>
            </a:pPr>
            <a:r>
              <a:rPr lang="en-US" sz="1600" b="1" dirty="0" smtClean="0">
                <a:effectLst/>
              </a:rPr>
              <a:t>5.    </a:t>
            </a:r>
            <a:r>
              <a:rPr lang="en-US" sz="1600" b="1" u="sng" dirty="0" smtClean="0">
                <a:solidFill>
                  <a:srgbClr val="FF9900"/>
                </a:solidFill>
                <a:effectLst/>
              </a:rPr>
              <a:t>Industrious</a:t>
            </a:r>
            <a:r>
              <a:rPr lang="en-US" sz="1600" b="1" dirty="0" smtClean="0">
                <a:effectLst/>
              </a:rPr>
              <a:t> (not afraid to work &amp; multiply efforts for the cause of Christ)</a:t>
            </a:r>
          </a:p>
          <a:p>
            <a:pPr marL="190500" indent="-190500" algn="l" eaLnBrk="1" hangingPunct="1">
              <a:lnSpc>
                <a:spcPct val="135000"/>
              </a:lnSpc>
              <a:defRPr/>
            </a:pPr>
            <a:r>
              <a:rPr lang="en-US" sz="1600" b="1" dirty="0" smtClean="0">
                <a:effectLst/>
              </a:rPr>
              <a:t>6.    </a:t>
            </a:r>
            <a:r>
              <a:rPr lang="en-US" sz="1600" b="1" u="sng" dirty="0" smtClean="0">
                <a:solidFill>
                  <a:srgbClr val="FF9900"/>
                </a:solidFill>
                <a:effectLst/>
              </a:rPr>
              <a:t>Intimate</a:t>
            </a:r>
            <a:r>
              <a:rPr lang="en-US" sz="1600" b="1" dirty="0" smtClean="0">
                <a:effectLst/>
              </a:rPr>
              <a:t> (“first love” passion for Jesus in prayer and worship)	</a:t>
            </a:r>
          </a:p>
          <a:p>
            <a:pPr marL="190500" indent="-190500" algn="l" eaLnBrk="1" hangingPunct="1">
              <a:lnSpc>
                <a:spcPct val="135000"/>
              </a:lnSpc>
              <a:defRPr/>
            </a:pPr>
            <a:r>
              <a:rPr lang="en-US" sz="1600" b="1" dirty="0" smtClean="0">
                <a:effectLst/>
              </a:rPr>
              <a:t>7.    </a:t>
            </a:r>
            <a:r>
              <a:rPr lang="en-US" sz="1600" b="1" u="sng" dirty="0" smtClean="0">
                <a:solidFill>
                  <a:srgbClr val="FF9900"/>
                </a:solidFill>
                <a:effectLst/>
              </a:rPr>
              <a:t>Intuitive</a:t>
            </a:r>
            <a:r>
              <a:rPr lang="en-US" sz="1600" b="1" dirty="0" smtClean="0">
                <a:effectLst/>
              </a:rPr>
              <a:t> (sensitivity to the voice &amp; leading of the Holy Spirit)	</a:t>
            </a:r>
          </a:p>
          <a:p>
            <a:pPr marL="190500" indent="-190500" algn="l" eaLnBrk="1" hangingPunct="1">
              <a:lnSpc>
                <a:spcPct val="135000"/>
              </a:lnSpc>
              <a:defRPr/>
            </a:pPr>
            <a:r>
              <a:rPr lang="en-US" sz="1600" b="1" dirty="0" smtClean="0">
                <a:effectLst/>
              </a:rPr>
              <a:t>8.    </a:t>
            </a:r>
            <a:r>
              <a:rPr lang="en-US" sz="1600" b="1" u="sng" dirty="0" smtClean="0">
                <a:solidFill>
                  <a:srgbClr val="FF9900"/>
                </a:solidFill>
                <a:effectLst/>
              </a:rPr>
              <a:t>Obedient</a:t>
            </a:r>
            <a:r>
              <a:rPr lang="en-US" sz="1600" b="1" dirty="0" smtClean="0">
                <a:effectLst/>
              </a:rPr>
              <a:t> (to God’s Word and principles; does not have a lawless spirit)	</a:t>
            </a:r>
          </a:p>
          <a:p>
            <a:pPr marL="190500" indent="-190500" algn="l" eaLnBrk="1" hangingPunct="1">
              <a:lnSpc>
                <a:spcPct val="135000"/>
              </a:lnSpc>
              <a:defRPr/>
            </a:pPr>
            <a:r>
              <a:rPr lang="en-US" sz="1600" b="1" dirty="0" smtClean="0">
                <a:effectLst/>
              </a:rPr>
              <a:t>9.    </a:t>
            </a:r>
            <a:r>
              <a:rPr lang="en-US" sz="1600" b="1" u="sng" dirty="0" smtClean="0">
                <a:solidFill>
                  <a:srgbClr val="FF9900"/>
                </a:solidFill>
                <a:effectLst/>
              </a:rPr>
              <a:t>Overcomer</a:t>
            </a:r>
            <a:r>
              <a:rPr lang="en-US" sz="1600" b="1" dirty="0" smtClean="0">
                <a:effectLst/>
              </a:rPr>
              <a:t> (perseveres under pressure through temptations and trials) 	</a:t>
            </a:r>
          </a:p>
          <a:p>
            <a:pPr marL="190500" indent="-190500" algn="l" eaLnBrk="1" hangingPunct="1">
              <a:lnSpc>
                <a:spcPct val="135000"/>
              </a:lnSpc>
              <a:defRPr/>
            </a:pPr>
            <a:r>
              <a:rPr lang="en-US" sz="1600" b="1" dirty="0" smtClean="0">
                <a:effectLst/>
              </a:rPr>
              <a:t>10.  </a:t>
            </a:r>
            <a:r>
              <a:rPr lang="en-US" sz="1600" b="1" u="sng" dirty="0" smtClean="0">
                <a:solidFill>
                  <a:srgbClr val="FF9900"/>
                </a:solidFill>
                <a:effectLst/>
              </a:rPr>
              <a:t>Passionate</a:t>
            </a:r>
            <a:r>
              <a:rPr lang="en-US" sz="1600" b="1" dirty="0" smtClean="0">
                <a:effectLst/>
              </a:rPr>
              <a:t> (hungry &amp; thirsty for God; found at the well)</a:t>
            </a:r>
          </a:p>
          <a:p>
            <a:pPr marL="190500" indent="-190500" algn="l" eaLnBrk="1" hangingPunct="1">
              <a:lnSpc>
                <a:spcPct val="135000"/>
              </a:lnSpc>
              <a:defRPr/>
            </a:pPr>
            <a:r>
              <a:rPr lang="en-US" sz="1600" b="1" dirty="0" smtClean="0">
                <a:effectLst/>
              </a:rPr>
              <a:t>11.  </a:t>
            </a:r>
            <a:r>
              <a:rPr lang="en-US" sz="1600" b="1" u="sng" dirty="0" smtClean="0">
                <a:solidFill>
                  <a:srgbClr val="FF9900"/>
                </a:solidFill>
                <a:effectLst/>
              </a:rPr>
              <a:t>Servant</a:t>
            </a:r>
            <a:r>
              <a:rPr lang="en-US" sz="1600" b="1" dirty="0" smtClean="0">
                <a:effectLst/>
              </a:rPr>
              <a:t> (sees their graces and talents as a gift designed to serve others)	</a:t>
            </a: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318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3187">
                                            <p:txEl>
                                              <p:pRg st="8" end="8"/>
                                            </p:txEl>
                                          </p:spTgt>
                                        </p:tgtEl>
                                        <p:attrNameLst>
                                          <p:attrName>style.visibility</p:attrName>
                                        </p:attrNameLst>
                                      </p:cBhvr>
                                      <p:to>
                                        <p:strVal val="visible"/>
                                      </p:to>
                                    </p:set>
                                    <p:anim calcmode="lin" valueType="num">
                                      <p:cBhvr>
                                        <p:cTn id="63" dur="500" fill="hold"/>
                                        <p:tgtEl>
                                          <p:spTgt spid="9318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318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318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3187">
                                            <p:txEl>
                                              <p:pRg st="9" end="9"/>
                                            </p:txEl>
                                          </p:spTgt>
                                        </p:tgtEl>
                                        <p:attrNameLst>
                                          <p:attrName>style.visibility</p:attrName>
                                        </p:attrNameLst>
                                      </p:cBhvr>
                                      <p:to>
                                        <p:strVal val="visible"/>
                                      </p:to>
                                    </p:set>
                                    <p:anim calcmode="lin" valueType="num">
                                      <p:cBhvr>
                                        <p:cTn id="70" dur="500" fill="hold"/>
                                        <p:tgtEl>
                                          <p:spTgt spid="9318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9318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93187">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3187">
                                            <p:txEl>
                                              <p:pRg st="10" end="10"/>
                                            </p:txEl>
                                          </p:spTgt>
                                        </p:tgtEl>
                                        <p:attrNameLst>
                                          <p:attrName>style.visibility</p:attrName>
                                        </p:attrNameLst>
                                      </p:cBhvr>
                                      <p:to>
                                        <p:strVal val="visible"/>
                                      </p:to>
                                    </p:set>
                                    <p:anim calcmode="lin" valueType="num">
                                      <p:cBhvr>
                                        <p:cTn id="77" dur="500" fill="hold"/>
                                        <p:tgtEl>
                                          <p:spTgt spid="93187">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93187">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93187">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93187">
                                            <p:txEl>
                                              <p:pRg st="11" end="11"/>
                                            </p:txEl>
                                          </p:spTgt>
                                        </p:tgtEl>
                                        <p:attrNameLst>
                                          <p:attrName>style.visibility</p:attrName>
                                        </p:attrNameLst>
                                      </p:cBhvr>
                                      <p:to>
                                        <p:strVal val="visible"/>
                                      </p:to>
                                    </p:set>
                                    <p:anim calcmode="lin" valueType="num">
                                      <p:cBhvr>
                                        <p:cTn id="84" dur="500" fill="hold"/>
                                        <p:tgtEl>
                                          <p:spTgt spid="93187">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93187">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9318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93187">
                                            <p:txEl>
                                              <p:pRg st="12" end="12"/>
                                            </p:txEl>
                                          </p:spTgt>
                                        </p:tgtEl>
                                        <p:attrNameLst>
                                          <p:attrName>style.visibility</p:attrName>
                                        </p:attrNameLst>
                                      </p:cBhvr>
                                      <p:to>
                                        <p:strVal val="visible"/>
                                      </p:to>
                                    </p:set>
                                    <p:anim calcmode="lin" valueType="num">
                                      <p:cBhvr>
                                        <p:cTn id="91" dur="500" fill="hold"/>
                                        <p:tgtEl>
                                          <p:spTgt spid="93187">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93187">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93187">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93187">
                                            <p:txEl>
                                              <p:pRg st="13" end="13"/>
                                            </p:txEl>
                                          </p:spTgt>
                                        </p:tgtEl>
                                        <p:attrNameLst>
                                          <p:attrName>style.visibility</p:attrName>
                                        </p:attrNameLst>
                                      </p:cBhvr>
                                      <p:to>
                                        <p:strVal val="visible"/>
                                      </p:to>
                                    </p:set>
                                    <p:anim calcmode="lin" valueType="num">
                                      <p:cBhvr>
                                        <p:cTn id="98" dur="500" fill="hold"/>
                                        <p:tgtEl>
                                          <p:spTgt spid="93187">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93187">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9318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135000"/>
              </a:lnSpc>
              <a:defRPr/>
            </a:pPr>
            <a:r>
              <a:rPr lang="en-US" sz="1600" b="1" dirty="0" smtClean="0">
                <a:effectLst/>
              </a:rPr>
              <a:t>5.    </a:t>
            </a:r>
            <a:r>
              <a:rPr lang="en-US" sz="1600" b="1" u="sng" dirty="0" smtClean="0">
                <a:solidFill>
                  <a:srgbClr val="FF9900"/>
                </a:solidFill>
                <a:effectLst/>
              </a:rPr>
              <a:t>Industrious</a:t>
            </a:r>
            <a:r>
              <a:rPr lang="en-US" sz="1600" b="1" dirty="0" smtClean="0">
                <a:effectLst/>
              </a:rPr>
              <a:t> (not afraid to work &amp; multiply efforts for the cause of Christ)</a:t>
            </a:r>
          </a:p>
          <a:p>
            <a:pPr marL="190500" indent="-190500" algn="l" eaLnBrk="1" hangingPunct="1">
              <a:lnSpc>
                <a:spcPct val="135000"/>
              </a:lnSpc>
              <a:defRPr/>
            </a:pPr>
            <a:r>
              <a:rPr lang="en-US" sz="1600" b="1" dirty="0" smtClean="0">
                <a:effectLst/>
              </a:rPr>
              <a:t>6.    </a:t>
            </a:r>
            <a:r>
              <a:rPr lang="en-US" sz="1600" b="1" u="sng" dirty="0" smtClean="0">
                <a:solidFill>
                  <a:srgbClr val="FF9900"/>
                </a:solidFill>
                <a:effectLst/>
              </a:rPr>
              <a:t>Intimate</a:t>
            </a:r>
            <a:r>
              <a:rPr lang="en-US" sz="1600" b="1" dirty="0" smtClean="0">
                <a:effectLst/>
              </a:rPr>
              <a:t> (“first love” passion for Jesus in prayer and worship)	</a:t>
            </a:r>
          </a:p>
          <a:p>
            <a:pPr marL="190500" indent="-190500" algn="l" eaLnBrk="1" hangingPunct="1">
              <a:lnSpc>
                <a:spcPct val="135000"/>
              </a:lnSpc>
              <a:defRPr/>
            </a:pPr>
            <a:r>
              <a:rPr lang="en-US" sz="1600" b="1" dirty="0" smtClean="0">
                <a:effectLst/>
              </a:rPr>
              <a:t>7.    </a:t>
            </a:r>
            <a:r>
              <a:rPr lang="en-US" sz="1600" b="1" u="sng" dirty="0" smtClean="0">
                <a:solidFill>
                  <a:srgbClr val="FF9900"/>
                </a:solidFill>
                <a:effectLst/>
              </a:rPr>
              <a:t>Intuitive</a:t>
            </a:r>
            <a:r>
              <a:rPr lang="en-US" sz="1600" b="1" dirty="0" smtClean="0">
                <a:effectLst/>
              </a:rPr>
              <a:t> (sensitivity to the voice &amp; leading of the Holy Spirit)	</a:t>
            </a:r>
          </a:p>
          <a:p>
            <a:pPr marL="190500" indent="-190500" algn="l" eaLnBrk="1" hangingPunct="1">
              <a:lnSpc>
                <a:spcPct val="135000"/>
              </a:lnSpc>
              <a:defRPr/>
            </a:pPr>
            <a:r>
              <a:rPr lang="en-US" sz="1600" b="1" dirty="0" smtClean="0">
                <a:effectLst/>
              </a:rPr>
              <a:t>8.    </a:t>
            </a:r>
            <a:r>
              <a:rPr lang="en-US" sz="1600" b="1" u="sng" dirty="0" smtClean="0">
                <a:solidFill>
                  <a:srgbClr val="FF9900"/>
                </a:solidFill>
                <a:effectLst/>
              </a:rPr>
              <a:t>Obedient</a:t>
            </a:r>
            <a:r>
              <a:rPr lang="en-US" sz="1600" b="1" dirty="0" smtClean="0">
                <a:effectLst/>
              </a:rPr>
              <a:t> (to God’s Word and principles; does not have a lawless spirit)	</a:t>
            </a:r>
          </a:p>
          <a:p>
            <a:pPr marL="190500" indent="-190500" algn="l" eaLnBrk="1" hangingPunct="1">
              <a:lnSpc>
                <a:spcPct val="135000"/>
              </a:lnSpc>
              <a:defRPr/>
            </a:pPr>
            <a:r>
              <a:rPr lang="en-US" sz="1600" b="1" dirty="0" smtClean="0">
                <a:effectLst/>
              </a:rPr>
              <a:t>9.    </a:t>
            </a:r>
            <a:r>
              <a:rPr lang="en-US" sz="1600" b="1" u="sng" dirty="0" smtClean="0">
                <a:solidFill>
                  <a:srgbClr val="FF9900"/>
                </a:solidFill>
                <a:effectLst/>
              </a:rPr>
              <a:t>Overcomer</a:t>
            </a:r>
            <a:r>
              <a:rPr lang="en-US" sz="1600" b="1" dirty="0" smtClean="0">
                <a:effectLst/>
              </a:rPr>
              <a:t> (perseveres under pressure through temptations and trials) 	</a:t>
            </a:r>
          </a:p>
          <a:p>
            <a:pPr marL="190500" indent="-190500" algn="l" eaLnBrk="1" hangingPunct="1">
              <a:lnSpc>
                <a:spcPct val="135000"/>
              </a:lnSpc>
              <a:defRPr/>
            </a:pPr>
            <a:r>
              <a:rPr lang="en-US" sz="1600" b="1" dirty="0" smtClean="0">
                <a:effectLst/>
              </a:rPr>
              <a:t>10.  </a:t>
            </a:r>
            <a:r>
              <a:rPr lang="en-US" sz="1600" b="1" u="sng" dirty="0" smtClean="0">
                <a:solidFill>
                  <a:srgbClr val="FF9900"/>
                </a:solidFill>
                <a:effectLst/>
              </a:rPr>
              <a:t>Passionate</a:t>
            </a:r>
            <a:r>
              <a:rPr lang="en-US" sz="1600" b="1" dirty="0" smtClean="0">
                <a:effectLst/>
              </a:rPr>
              <a:t> (hungry &amp; thirsty for God; found at the well)</a:t>
            </a:r>
          </a:p>
          <a:p>
            <a:pPr marL="190500" indent="-190500" algn="l" eaLnBrk="1" hangingPunct="1">
              <a:lnSpc>
                <a:spcPct val="135000"/>
              </a:lnSpc>
              <a:defRPr/>
            </a:pPr>
            <a:r>
              <a:rPr lang="en-US" sz="1600" b="1" dirty="0" smtClean="0">
                <a:effectLst/>
              </a:rPr>
              <a:t>11.  </a:t>
            </a:r>
            <a:r>
              <a:rPr lang="en-US" sz="1600" b="1" u="sng" dirty="0" smtClean="0">
                <a:solidFill>
                  <a:srgbClr val="FF9900"/>
                </a:solidFill>
                <a:effectLst/>
              </a:rPr>
              <a:t>Servant</a:t>
            </a:r>
            <a:r>
              <a:rPr lang="en-US" sz="1600" b="1" dirty="0" smtClean="0">
                <a:effectLst/>
              </a:rPr>
              <a:t> (sees their graces and talents as a gift designed to serve others)	</a:t>
            </a:r>
          </a:p>
          <a:p>
            <a:pPr marL="190500" indent="-190500" algn="l" eaLnBrk="1" hangingPunct="1">
              <a:lnSpc>
                <a:spcPct val="135000"/>
              </a:lnSpc>
              <a:defRPr/>
            </a:pPr>
            <a:r>
              <a:rPr lang="en-US" sz="1600" b="1" dirty="0" smtClean="0">
                <a:effectLst/>
              </a:rPr>
              <a:t>12.  </a:t>
            </a:r>
            <a:r>
              <a:rPr lang="en-US" sz="1600" b="1" u="sng" dirty="0" smtClean="0">
                <a:solidFill>
                  <a:srgbClr val="FF9900"/>
                </a:solidFill>
                <a:effectLst/>
              </a:rPr>
              <a:t>Shepherdess</a:t>
            </a:r>
            <a:r>
              <a:rPr lang="en-US" sz="1600" b="1" dirty="0" smtClean="0">
                <a:effectLst/>
              </a:rPr>
              <a:t> (cares for and loves the sheep; goes to seek the lost sheep)</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318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3187">
                                            <p:txEl>
                                              <p:pRg st="8" end="8"/>
                                            </p:txEl>
                                          </p:spTgt>
                                        </p:tgtEl>
                                        <p:attrNameLst>
                                          <p:attrName>style.visibility</p:attrName>
                                        </p:attrNameLst>
                                      </p:cBhvr>
                                      <p:to>
                                        <p:strVal val="visible"/>
                                      </p:to>
                                    </p:set>
                                    <p:anim calcmode="lin" valueType="num">
                                      <p:cBhvr>
                                        <p:cTn id="63" dur="500" fill="hold"/>
                                        <p:tgtEl>
                                          <p:spTgt spid="9318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318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318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3187">
                                            <p:txEl>
                                              <p:pRg st="9" end="9"/>
                                            </p:txEl>
                                          </p:spTgt>
                                        </p:tgtEl>
                                        <p:attrNameLst>
                                          <p:attrName>style.visibility</p:attrName>
                                        </p:attrNameLst>
                                      </p:cBhvr>
                                      <p:to>
                                        <p:strVal val="visible"/>
                                      </p:to>
                                    </p:set>
                                    <p:anim calcmode="lin" valueType="num">
                                      <p:cBhvr>
                                        <p:cTn id="70" dur="500" fill="hold"/>
                                        <p:tgtEl>
                                          <p:spTgt spid="9318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9318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93187">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3187">
                                            <p:txEl>
                                              <p:pRg st="10" end="10"/>
                                            </p:txEl>
                                          </p:spTgt>
                                        </p:tgtEl>
                                        <p:attrNameLst>
                                          <p:attrName>style.visibility</p:attrName>
                                        </p:attrNameLst>
                                      </p:cBhvr>
                                      <p:to>
                                        <p:strVal val="visible"/>
                                      </p:to>
                                    </p:set>
                                    <p:anim calcmode="lin" valueType="num">
                                      <p:cBhvr>
                                        <p:cTn id="77" dur="500" fill="hold"/>
                                        <p:tgtEl>
                                          <p:spTgt spid="93187">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93187">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93187">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93187">
                                            <p:txEl>
                                              <p:pRg st="11" end="11"/>
                                            </p:txEl>
                                          </p:spTgt>
                                        </p:tgtEl>
                                        <p:attrNameLst>
                                          <p:attrName>style.visibility</p:attrName>
                                        </p:attrNameLst>
                                      </p:cBhvr>
                                      <p:to>
                                        <p:strVal val="visible"/>
                                      </p:to>
                                    </p:set>
                                    <p:anim calcmode="lin" valueType="num">
                                      <p:cBhvr>
                                        <p:cTn id="84" dur="500" fill="hold"/>
                                        <p:tgtEl>
                                          <p:spTgt spid="93187">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93187">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9318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93187">
                                            <p:txEl>
                                              <p:pRg st="12" end="12"/>
                                            </p:txEl>
                                          </p:spTgt>
                                        </p:tgtEl>
                                        <p:attrNameLst>
                                          <p:attrName>style.visibility</p:attrName>
                                        </p:attrNameLst>
                                      </p:cBhvr>
                                      <p:to>
                                        <p:strVal val="visible"/>
                                      </p:to>
                                    </p:set>
                                    <p:anim calcmode="lin" valueType="num">
                                      <p:cBhvr>
                                        <p:cTn id="91" dur="500" fill="hold"/>
                                        <p:tgtEl>
                                          <p:spTgt spid="93187">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93187">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93187">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93187">
                                            <p:txEl>
                                              <p:pRg st="13" end="13"/>
                                            </p:txEl>
                                          </p:spTgt>
                                        </p:tgtEl>
                                        <p:attrNameLst>
                                          <p:attrName>style.visibility</p:attrName>
                                        </p:attrNameLst>
                                      </p:cBhvr>
                                      <p:to>
                                        <p:strVal val="visible"/>
                                      </p:to>
                                    </p:set>
                                    <p:anim calcmode="lin" valueType="num">
                                      <p:cBhvr>
                                        <p:cTn id="98" dur="500" fill="hold"/>
                                        <p:tgtEl>
                                          <p:spTgt spid="93187">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93187">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9318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135000"/>
              </a:lnSpc>
              <a:defRPr/>
            </a:pPr>
            <a:r>
              <a:rPr lang="en-US" sz="1600" b="1" dirty="0" smtClean="0">
                <a:effectLst/>
              </a:rPr>
              <a:t>5.    </a:t>
            </a:r>
            <a:r>
              <a:rPr lang="en-US" sz="1600" b="1" u="sng" dirty="0" smtClean="0">
                <a:solidFill>
                  <a:srgbClr val="FF9900"/>
                </a:solidFill>
                <a:effectLst/>
              </a:rPr>
              <a:t>Industrious</a:t>
            </a:r>
            <a:r>
              <a:rPr lang="en-US" sz="1600" b="1" dirty="0" smtClean="0">
                <a:effectLst/>
              </a:rPr>
              <a:t> (not afraid to work &amp; multiply efforts for the cause of Christ)</a:t>
            </a:r>
          </a:p>
          <a:p>
            <a:pPr marL="190500" indent="-190500" algn="l" eaLnBrk="1" hangingPunct="1">
              <a:lnSpc>
                <a:spcPct val="135000"/>
              </a:lnSpc>
              <a:defRPr/>
            </a:pPr>
            <a:r>
              <a:rPr lang="en-US" sz="1600" b="1" dirty="0" smtClean="0">
                <a:effectLst/>
              </a:rPr>
              <a:t>6.    </a:t>
            </a:r>
            <a:r>
              <a:rPr lang="en-US" sz="1600" b="1" u="sng" dirty="0" smtClean="0">
                <a:solidFill>
                  <a:srgbClr val="FF9900"/>
                </a:solidFill>
                <a:effectLst/>
              </a:rPr>
              <a:t>Intimate</a:t>
            </a:r>
            <a:r>
              <a:rPr lang="en-US" sz="1600" b="1" dirty="0" smtClean="0">
                <a:effectLst/>
              </a:rPr>
              <a:t> (“first love” passion for Jesus in prayer and worship)	</a:t>
            </a:r>
          </a:p>
          <a:p>
            <a:pPr marL="190500" indent="-190500" algn="l" eaLnBrk="1" hangingPunct="1">
              <a:lnSpc>
                <a:spcPct val="135000"/>
              </a:lnSpc>
              <a:defRPr/>
            </a:pPr>
            <a:r>
              <a:rPr lang="en-US" sz="1600" b="1" dirty="0" smtClean="0">
                <a:effectLst/>
              </a:rPr>
              <a:t>7.    </a:t>
            </a:r>
            <a:r>
              <a:rPr lang="en-US" sz="1600" b="1" u="sng" dirty="0" smtClean="0">
                <a:solidFill>
                  <a:srgbClr val="FF9900"/>
                </a:solidFill>
                <a:effectLst/>
              </a:rPr>
              <a:t>Intuitive</a:t>
            </a:r>
            <a:r>
              <a:rPr lang="en-US" sz="1600" b="1" dirty="0" smtClean="0">
                <a:effectLst/>
              </a:rPr>
              <a:t> (sensitivity to the voice &amp; leading of the Holy Spirit)	</a:t>
            </a:r>
          </a:p>
          <a:p>
            <a:pPr marL="190500" indent="-190500" algn="l" eaLnBrk="1" hangingPunct="1">
              <a:lnSpc>
                <a:spcPct val="135000"/>
              </a:lnSpc>
              <a:defRPr/>
            </a:pPr>
            <a:r>
              <a:rPr lang="en-US" sz="1600" b="1" dirty="0" smtClean="0">
                <a:effectLst/>
              </a:rPr>
              <a:t>8.    </a:t>
            </a:r>
            <a:r>
              <a:rPr lang="en-US" sz="1600" b="1" u="sng" dirty="0" smtClean="0">
                <a:solidFill>
                  <a:srgbClr val="FF9900"/>
                </a:solidFill>
                <a:effectLst/>
              </a:rPr>
              <a:t>Obedient</a:t>
            </a:r>
            <a:r>
              <a:rPr lang="en-US" sz="1600" b="1" dirty="0" smtClean="0">
                <a:effectLst/>
              </a:rPr>
              <a:t> (to God’s Word and principles; does not have a lawless spirit)	</a:t>
            </a:r>
          </a:p>
          <a:p>
            <a:pPr marL="190500" indent="-190500" algn="l" eaLnBrk="1" hangingPunct="1">
              <a:lnSpc>
                <a:spcPct val="135000"/>
              </a:lnSpc>
              <a:defRPr/>
            </a:pPr>
            <a:r>
              <a:rPr lang="en-US" sz="1600" b="1" dirty="0" smtClean="0">
                <a:effectLst/>
              </a:rPr>
              <a:t>9.    </a:t>
            </a:r>
            <a:r>
              <a:rPr lang="en-US" sz="1600" b="1" u="sng" dirty="0" smtClean="0">
                <a:solidFill>
                  <a:srgbClr val="FF9900"/>
                </a:solidFill>
                <a:effectLst/>
              </a:rPr>
              <a:t>Overcomer</a:t>
            </a:r>
            <a:r>
              <a:rPr lang="en-US" sz="1600" b="1" dirty="0" smtClean="0">
                <a:effectLst/>
              </a:rPr>
              <a:t> (perseveres under pressure through temptations and trials) 	</a:t>
            </a:r>
          </a:p>
          <a:p>
            <a:pPr marL="190500" indent="-190500" algn="l" eaLnBrk="1" hangingPunct="1">
              <a:lnSpc>
                <a:spcPct val="135000"/>
              </a:lnSpc>
              <a:defRPr/>
            </a:pPr>
            <a:r>
              <a:rPr lang="en-US" sz="1600" b="1" dirty="0" smtClean="0">
                <a:effectLst/>
              </a:rPr>
              <a:t>10.  </a:t>
            </a:r>
            <a:r>
              <a:rPr lang="en-US" sz="1600" b="1" u="sng" dirty="0" smtClean="0">
                <a:solidFill>
                  <a:srgbClr val="FF9900"/>
                </a:solidFill>
                <a:effectLst/>
              </a:rPr>
              <a:t>Passionate</a:t>
            </a:r>
            <a:r>
              <a:rPr lang="en-US" sz="1600" b="1" dirty="0" smtClean="0">
                <a:effectLst/>
              </a:rPr>
              <a:t> (hungry &amp; thirsty for God; found at the well)</a:t>
            </a:r>
          </a:p>
          <a:p>
            <a:pPr marL="190500" indent="-190500" algn="l" eaLnBrk="1" hangingPunct="1">
              <a:lnSpc>
                <a:spcPct val="135000"/>
              </a:lnSpc>
              <a:defRPr/>
            </a:pPr>
            <a:r>
              <a:rPr lang="en-US" sz="1600" b="1" dirty="0" smtClean="0">
                <a:effectLst/>
              </a:rPr>
              <a:t>11.  </a:t>
            </a:r>
            <a:r>
              <a:rPr lang="en-US" sz="1600" b="1" u="sng" dirty="0" smtClean="0">
                <a:solidFill>
                  <a:srgbClr val="FF9900"/>
                </a:solidFill>
                <a:effectLst/>
              </a:rPr>
              <a:t>Servant</a:t>
            </a:r>
            <a:r>
              <a:rPr lang="en-US" sz="1600" b="1" dirty="0" smtClean="0">
                <a:effectLst/>
              </a:rPr>
              <a:t> (sees their graces and talents as a gift designed to serve others)	</a:t>
            </a:r>
          </a:p>
          <a:p>
            <a:pPr marL="190500" indent="-190500" algn="l" eaLnBrk="1" hangingPunct="1">
              <a:lnSpc>
                <a:spcPct val="135000"/>
              </a:lnSpc>
              <a:defRPr/>
            </a:pPr>
            <a:r>
              <a:rPr lang="en-US" sz="1600" b="1" dirty="0" smtClean="0">
                <a:effectLst/>
              </a:rPr>
              <a:t>12.  </a:t>
            </a:r>
            <a:r>
              <a:rPr lang="en-US" sz="1600" b="1" u="sng" dirty="0" smtClean="0">
                <a:solidFill>
                  <a:srgbClr val="FF9900"/>
                </a:solidFill>
                <a:effectLst/>
              </a:rPr>
              <a:t>Shepherdess</a:t>
            </a:r>
            <a:r>
              <a:rPr lang="en-US" sz="1600" b="1" dirty="0" smtClean="0">
                <a:effectLst/>
              </a:rPr>
              <a:t> (cares for and loves the sheep; goes to seek the lost sheep)</a:t>
            </a:r>
          </a:p>
          <a:p>
            <a:pPr marL="190500" indent="-190500" algn="l" eaLnBrk="1" hangingPunct="1">
              <a:lnSpc>
                <a:spcPct val="135000"/>
              </a:lnSpc>
              <a:defRPr/>
            </a:pPr>
            <a:r>
              <a:rPr lang="en-US" sz="1600" b="1" dirty="0" smtClean="0">
                <a:effectLst/>
              </a:rPr>
              <a:t>13.  </a:t>
            </a:r>
            <a:r>
              <a:rPr lang="en-US" sz="1600" b="1" u="sng" dirty="0" smtClean="0">
                <a:solidFill>
                  <a:srgbClr val="FF9900"/>
                </a:solidFill>
                <a:effectLst/>
              </a:rPr>
              <a:t>Submissive</a:t>
            </a:r>
            <a:r>
              <a:rPr lang="en-US" sz="1600" b="1" dirty="0" smtClean="0">
                <a:effectLst/>
              </a:rPr>
              <a:t> (a right spirit towards God’s delegated authority)		</a:t>
            </a:r>
          </a:p>
          <a:p>
            <a:pPr marL="190500" indent="-190500" algn="l" eaLnBrk="1" hangingPunct="1">
              <a:lnSpc>
                <a:spcPct val="135000"/>
              </a:lnSpc>
              <a:defRPr/>
            </a:pPr>
            <a:endParaRPr lang="en-US" sz="1600" b="1" dirty="0" smtClean="0">
              <a:effectLst/>
            </a:endParaRP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318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3187">
                                            <p:txEl>
                                              <p:pRg st="8" end="8"/>
                                            </p:txEl>
                                          </p:spTgt>
                                        </p:tgtEl>
                                        <p:attrNameLst>
                                          <p:attrName>style.visibility</p:attrName>
                                        </p:attrNameLst>
                                      </p:cBhvr>
                                      <p:to>
                                        <p:strVal val="visible"/>
                                      </p:to>
                                    </p:set>
                                    <p:anim calcmode="lin" valueType="num">
                                      <p:cBhvr>
                                        <p:cTn id="63" dur="500" fill="hold"/>
                                        <p:tgtEl>
                                          <p:spTgt spid="9318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318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318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3187">
                                            <p:txEl>
                                              <p:pRg st="9" end="9"/>
                                            </p:txEl>
                                          </p:spTgt>
                                        </p:tgtEl>
                                        <p:attrNameLst>
                                          <p:attrName>style.visibility</p:attrName>
                                        </p:attrNameLst>
                                      </p:cBhvr>
                                      <p:to>
                                        <p:strVal val="visible"/>
                                      </p:to>
                                    </p:set>
                                    <p:anim calcmode="lin" valueType="num">
                                      <p:cBhvr>
                                        <p:cTn id="70" dur="500" fill="hold"/>
                                        <p:tgtEl>
                                          <p:spTgt spid="9318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9318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93187">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3187">
                                            <p:txEl>
                                              <p:pRg st="10" end="10"/>
                                            </p:txEl>
                                          </p:spTgt>
                                        </p:tgtEl>
                                        <p:attrNameLst>
                                          <p:attrName>style.visibility</p:attrName>
                                        </p:attrNameLst>
                                      </p:cBhvr>
                                      <p:to>
                                        <p:strVal val="visible"/>
                                      </p:to>
                                    </p:set>
                                    <p:anim calcmode="lin" valueType="num">
                                      <p:cBhvr>
                                        <p:cTn id="77" dur="500" fill="hold"/>
                                        <p:tgtEl>
                                          <p:spTgt spid="93187">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93187">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93187">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93187">
                                            <p:txEl>
                                              <p:pRg st="11" end="11"/>
                                            </p:txEl>
                                          </p:spTgt>
                                        </p:tgtEl>
                                        <p:attrNameLst>
                                          <p:attrName>style.visibility</p:attrName>
                                        </p:attrNameLst>
                                      </p:cBhvr>
                                      <p:to>
                                        <p:strVal val="visible"/>
                                      </p:to>
                                    </p:set>
                                    <p:anim calcmode="lin" valueType="num">
                                      <p:cBhvr>
                                        <p:cTn id="84" dur="500" fill="hold"/>
                                        <p:tgtEl>
                                          <p:spTgt spid="93187">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93187">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9318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93187">
                                            <p:txEl>
                                              <p:pRg st="12" end="12"/>
                                            </p:txEl>
                                          </p:spTgt>
                                        </p:tgtEl>
                                        <p:attrNameLst>
                                          <p:attrName>style.visibility</p:attrName>
                                        </p:attrNameLst>
                                      </p:cBhvr>
                                      <p:to>
                                        <p:strVal val="visible"/>
                                      </p:to>
                                    </p:set>
                                    <p:anim calcmode="lin" valueType="num">
                                      <p:cBhvr>
                                        <p:cTn id="91" dur="500" fill="hold"/>
                                        <p:tgtEl>
                                          <p:spTgt spid="93187">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93187">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93187">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93187">
                                            <p:txEl>
                                              <p:pRg st="13" end="13"/>
                                            </p:txEl>
                                          </p:spTgt>
                                        </p:tgtEl>
                                        <p:attrNameLst>
                                          <p:attrName>style.visibility</p:attrName>
                                        </p:attrNameLst>
                                      </p:cBhvr>
                                      <p:to>
                                        <p:strVal val="visible"/>
                                      </p:to>
                                    </p:set>
                                    <p:anim calcmode="lin" valueType="num">
                                      <p:cBhvr>
                                        <p:cTn id="98" dur="500" fill="hold"/>
                                        <p:tgtEl>
                                          <p:spTgt spid="93187">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93187">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93187">
                                            <p:txEl>
                                              <p:pRg st="13" end="1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93187">
                                            <p:txEl>
                                              <p:pRg st="15" end="15"/>
                                            </p:txEl>
                                          </p:spTgt>
                                        </p:tgtEl>
                                        <p:attrNameLst>
                                          <p:attrName>style.visibility</p:attrName>
                                        </p:attrNameLst>
                                      </p:cBhvr>
                                      <p:to>
                                        <p:strVal val="visible"/>
                                      </p:to>
                                    </p:set>
                                    <p:anim calcmode="lin" valueType="num">
                                      <p:cBhvr>
                                        <p:cTn id="105" dur="500" fill="hold"/>
                                        <p:tgtEl>
                                          <p:spTgt spid="93187">
                                            <p:txEl>
                                              <p:pRg st="15" end="15"/>
                                            </p:txEl>
                                          </p:spTgt>
                                        </p:tgtEl>
                                        <p:attrNameLst>
                                          <p:attrName>ppt_w</p:attrName>
                                        </p:attrNameLst>
                                      </p:cBhvr>
                                      <p:tavLst>
                                        <p:tav tm="0">
                                          <p:val>
                                            <p:fltVal val="0"/>
                                          </p:val>
                                        </p:tav>
                                        <p:tav tm="100000">
                                          <p:val>
                                            <p:strVal val="#ppt_w"/>
                                          </p:val>
                                        </p:tav>
                                      </p:tavLst>
                                    </p:anim>
                                    <p:anim calcmode="lin" valueType="num">
                                      <p:cBhvr>
                                        <p:cTn id="106" dur="500" fill="hold"/>
                                        <p:tgtEl>
                                          <p:spTgt spid="93187">
                                            <p:txEl>
                                              <p:pRg st="15" end="15"/>
                                            </p:txEl>
                                          </p:spTgt>
                                        </p:tgtEl>
                                        <p:attrNameLst>
                                          <p:attrName>ppt_h</p:attrName>
                                        </p:attrNameLst>
                                      </p:cBhvr>
                                      <p:tavLst>
                                        <p:tav tm="0">
                                          <p:val>
                                            <p:fltVal val="0"/>
                                          </p:val>
                                        </p:tav>
                                        <p:tav tm="100000">
                                          <p:val>
                                            <p:strVal val="#ppt_h"/>
                                          </p:val>
                                        </p:tav>
                                      </p:tavLst>
                                    </p:anim>
                                    <p:animEffect transition="in" filter="fade">
                                      <p:cBhvr>
                                        <p:cTn id="107" dur="500"/>
                                        <p:tgtEl>
                                          <p:spTgt spid="93187">
                                            <p:txEl>
                                              <p:pRg st="15" end="1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93187">
                                            <p:txEl>
                                              <p:pRg st="16" end="16"/>
                                            </p:txEl>
                                          </p:spTgt>
                                        </p:tgtEl>
                                        <p:attrNameLst>
                                          <p:attrName>style.visibility</p:attrName>
                                        </p:attrNameLst>
                                      </p:cBhvr>
                                      <p:to>
                                        <p:strVal val="visible"/>
                                      </p:to>
                                    </p:set>
                                    <p:anim calcmode="lin" valueType="num">
                                      <p:cBhvr>
                                        <p:cTn id="112" dur="500" fill="hold"/>
                                        <p:tgtEl>
                                          <p:spTgt spid="93187">
                                            <p:txEl>
                                              <p:pRg st="16" end="16"/>
                                            </p:txEl>
                                          </p:spTgt>
                                        </p:tgtEl>
                                        <p:attrNameLst>
                                          <p:attrName>ppt_w</p:attrName>
                                        </p:attrNameLst>
                                      </p:cBhvr>
                                      <p:tavLst>
                                        <p:tav tm="0">
                                          <p:val>
                                            <p:fltVal val="0"/>
                                          </p:val>
                                        </p:tav>
                                        <p:tav tm="100000">
                                          <p:val>
                                            <p:strVal val="#ppt_w"/>
                                          </p:val>
                                        </p:tav>
                                      </p:tavLst>
                                    </p:anim>
                                    <p:anim calcmode="lin" valueType="num">
                                      <p:cBhvr>
                                        <p:cTn id="113" dur="500" fill="hold"/>
                                        <p:tgtEl>
                                          <p:spTgt spid="93187">
                                            <p:txEl>
                                              <p:pRg st="16" end="16"/>
                                            </p:txEl>
                                          </p:spTgt>
                                        </p:tgtEl>
                                        <p:attrNameLst>
                                          <p:attrName>ppt_h</p:attrName>
                                        </p:attrNameLst>
                                      </p:cBhvr>
                                      <p:tavLst>
                                        <p:tav tm="0">
                                          <p:val>
                                            <p:fltVal val="0"/>
                                          </p:val>
                                        </p:tav>
                                        <p:tav tm="100000">
                                          <p:val>
                                            <p:strVal val="#ppt_h"/>
                                          </p:val>
                                        </p:tav>
                                      </p:tavLst>
                                    </p:anim>
                                    <p:animEffect transition="in" filter="fade">
                                      <p:cBhvr>
                                        <p:cTn id="114" dur="500"/>
                                        <p:tgtEl>
                                          <p:spTgt spid="9318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457200" y="152400"/>
            <a:ext cx="8229600" cy="685800"/>
          </a:xfrm>
        </p:spPr>
        <p:txBody>
          <a:bodyPr/>
          <a:lstStyle/>
          <a:p>
            <a:pPr eaLnBrk="1" hangingPunct="1">
              <a:defRPr/>
            </a:pPr>
            <a:r>
              <a:rPr lang="en-US" sz="4000" b="1" smtClean="0">
                <a:solidFill>
                  <a:srgbClr val="FF9900"/>
                </a:solidFill>
                <a:effectLst/>
              </a:rPr>
              <a:t>14 Virtues of the Bride</a:t>
            </a:r>
            <a:r>
              <a:rPr lang="en-US" sz="4000" b="1" smtClean="0">
                <a:solidFill>
                  <a:schemeClr val="accent1"/>
                </a:solidFill>
              </a:rPr>
              <a:t> </a:t>
            </a:r>
          </a:p>
        </p:txBody>
      </p:sp>
      <p:sp>
        <p:nvSpPr>
          <p:cNvPr id="93187" name="Rectangle 3"/>
          <p:cNvSpPr>
            <a:spLocks noGrp="1" noChangeArrowheads="1"/>
          </p:cNvSpPr>
          <p:nvPr>
            <p:ph type="subTitle" idx="1"/>
          </p:nvPr>
        </p:nvSpPr>
        <p:spPr>
          <a:xfrm>
            <a:off x="609600" y="762000"/>
            <a:ext cx="9601200" cy="6172200"/>
          </a:xfrm>
        </p:spPr>
        <p:txBody>
          <a:bodyPr/>
          <a:lstStyle/>
          <a:p>
            <a:pPr marL="190500" indent="-190500" algn="l" eaLnBrk="1" hangingPunct="1">
              <a:lnSpc>
                <a:spcPct val="80000"/>
              </a:lnSpc>
              <a:defRPr/>
            </a:pPr>
            <a:endParaRPr lang="en-US" sz="1600" b="1" dirty="0" smtClean="0"/>
          </a:p>
          <a:p>
            <a:pPr marL="190500" indent="-190500" algn="l" eaLnBrk="1" hangingPunct="1">
              <a:lnSpc>
                <a:spcPct val="135000"/>
              </a:lnSpc>
              <a:defRPr/>
            </a:pPr>
            <a:r>
              <a:rPr lang="en-US" sz="1600" b="1" dirty="0" smtClean="0">
                <a:effectLst/>
              </a:rPr>
              <a:t>1.    </a:t>
            </a:r>
            <a:r>
              <a:rPr lang="en-US" sz="1600" b="1" u="sng" dirty="0" smtClean="0">
                <a:solidFill>
                  <a:srgbClr val="FF9900"/>
                </a:solidFill>
                <a:effectLst/>
              </a:rPr>
              <a:t>Devoted</a:t>
            </a:r>
            <a:r>
              <a:rPr lang="en-US" sz="1600" b="1" dirty="0" smtClean="0">
                <a:effectLst/>
              </a:rPr>
              <a:t> (a loyal heart to Christ, his Kingdom, and his Church)	</a:t>
            </a:r>
          </a:p>
          <a:p>
            <a:pPr marL="190500" indent="-190500" algn="l" eaLnBrk="1" hangingPunct="1">
              <a:lnSpc>
                <a:spcPct val="135000"/>
              </a:lnSpc>
              <a:defRPr/>
            </a:pPr>
            <a:r>
              <a:rPr lang="en-US" sz="1600" b="1" dirty="0" smtClean="0">
                <a:effectLst/>
              </a:rPr>
              <a:t>2.    </a:t>
            </a:r>
            <a:r>
              <a:rPr lang="en-US" sz="1600" b="1" u="sng" dirty="0" smtClean="0">
                <a:solidFill>
                  <a:srgbClr val="FF9900"/>
                </a:solidFill>
                <a:effectLst/>
              </a:rPr>
              <a:t>Faithful</a:t>
            </a:r>
            <a:r>
              <a:rPr lang="en-US" sz="1600" b="1" dirty="0" smtClean="0">
                <a:effectLst/>
              </a:rPr>
              <a:t> (reliable, trustworthy, accountable, and under authority)</a:t>
            </a:r>
          </a:p>
          <a:p>
            <a:pPr marL="190500" indent="-190500" algn="l" eaLnBrk="1" hangingPunct="1">
              <a:lnSpc>
                <a:spcPct val="135000"/>
              </a:lnSpc>
              <a:defRPr/>
            </a:pPr>
            <a:r>
              <a:rPr lang="en-US" sz="1600" b="1" dirty="0" smtClean="0">
                <a:effectLst/>
              </a:rPr>
              <a:t>3.    </a:t>
            </a:r>
            <a:r>
              <a:rPr lang="en-US" sz="1600" b="1" u="sng" dirty="0" smtClean="0">
                <a:solidFill>
                  <a:srgbClr val="FF9900"/>
                </a:solidFill>
                <a:effectLst/>
              </a:rPr>
              <a:t>Generous</a:t>
            </a:r>
            <a:r>
              <a:rPr lang="en-US" sz="1600" b="1" dirty="0" smtClean="0">
                <a:effectLst/>
              </a:rPr>
              <a:t> (not self-serving; willing to sacrifice time &amp; shared resources)</a:t>
            </a:r>
          </a:p>
          <a:p>
            <a:pPr marL="190500" indent="-190500" algn="l" eaLnBrk="1" hangingPunct="1">
              <a:lnSpc>
                <a:spcPct val="135000"/>
              </a:lnSpc>
              <a:defRPr/>
            </a:pPr>
            <a:r>
              <a:rPr lang="en-US" sz="1600" b="1" dirty="0" smtClean="0">
                <a:effectLst/>
              </a:rPr>
              <a:t>4.    </a:t>
            </a:r>
            <a:r>
              <a:rPr lang="en-US" sz="1600" b="1" u="sng" dirty="0" smtClean="0">
                <a:solidFill>
                  <a:srgbClr val="FF9900"/>
                </a:solidFill>
                <a:effectLst/>
              </a:rPr>
              <a:t>Humble</a:t>
            </a:r>
            <a:r>
              <a:rPr lang="en-US" sz="1600" b="1" dirty="0" smtClean="0">
                <a:effectLst/>
              </a:rPr>
              <a:t> (does not have or exhibit an arrogant or proud spirit)</a:t>
            </a:r>
          </a:p>
          <a:p>
            <a:pPr marL="190500" indent="-190500" algn="l" eaLnBrk="1" hangingPunct="1">
              <a:lnSpc>
                <a:spcPct val="135000"/>
              </a:lnSpc>
              <a:defRPr/>
            </a:pPr>
            <a:r>
              <a:rPr lang="en-US" sz="1600" b="1" dirty="0" smtClean="0">
                <a:effectLst/>
              </a:rPr>
              <a:t>5.    </a:t>
            </a:r>
            <a:r>
              <a:rPr lang="en-US" sz="1600" b="1" u="sng" dirty="0" smtClean="0">
                <a:solidFill>
                  <a:srgbClr val="FF9900"/>
                </a:solidFill>
                <a:effectLst/>
              </a:rPr>
              <a:t>Industrious</a:t>
            </a:r>
            <a:r>
              <a:rPr lang="en-US" sz="1600" b="1" dirty="0" smtClean="0">
                <a:effectLst/>
              </a:rPr>
              <a:t> (not afraid to work &amp; multiply efforts for the cause of Christ)</a:t>
            </a:r>
          </a:p>
          <a:p>
            <a:pPr marL="190500" indent="-190500" algn="l" eaLnBrk="1" hangingPunct="1">
              <a:lnSpc>
                <a:spcPct val="135000"/>
              </a:lnSpc>
              <a:defRPr/>
            </a:pPr>
            <a:r>
              <a:rPr lang="en-US" sz="1600" b="1" dirty="0" smtClean="0">
                <a:effectLst/>
              </a:rPr>
              <a:t>6.    </a:t>
            </a:r>
            <a:r>
              <a:rPr lang="en-US" sz="1600" b="1" u="sng" dirty="0" smtClean="0">
                <a:solidFill>
                  <a:srgbClr val="FF9900"/>
                </a:solidFill>
                <a:effectLst/>
              </a:rPr>
              <a:t>Intimate</a:t>
            </a:r>
            <a:r>
              <a:rPr lang="en-US" sz="1600" b="1" dirty="0" smtClean="0">
                <a:effectLst/>
              </a:rPr>
              <a:t> (“first love” passion for Jesus in prayer and worship)	</a:t>
            </a:r>
          </a:p>
          <a:p>
            <a:pPr marL="190500" indent="-190500" algn="l" eaLnBrk="1" hangingPunct="1">
              <a:lnSpc>
                <a:spcPct val="135000"/>
              </a:lnSpc>
              <a:defRPr/>
            </a:pPr>
            <a:r>
              <a:rPr lang="en-US" sz="1600" b="1" dirty="0" smtClean="0">
                <a:effectLst/>
              </a:rPr>
              <a:t>7.    </a:t>
            </a:r>
            <a:r>
              <a:rPr lang="en-US" sz="1600" b="1" u="sng" dirty="0" smtClean="0">
                <a:solidFill>
                  <a:srgbClr val="FF9900"/>
                </a:solidFill>
                <a:effectLst/>
              </a:rPr>
              <a:t>Intuitive</a:t>
            </a:r>
            <a:r>
              <a:rPr lang="en-US" sz="1600" b="1" dirty="0" smtClean="0">
                <a:effectLst/>
              </a:rPr>
              <a:t> (sensitivity to the voice &amp; leading of the Holy Spirit)	</a:t>
            </a:r>
          </a:p>
          <a:p>
            <a:pPr marL="190500" indent="-190500" algn="l" eaLnBrk="1" hangingPunct="1">
              <a:lnSpc>
                <a:spcPct val="135000"/>
              </a:lnSpc>
              <a:defRPr/>
            </a:pPr>
            <a:r>
              <a:rPr lang="en-US" sz="1600" b="1" dirty="0" smtClean="0">
                <a:effectLst/>
              </a:rPr>
              <a:t>8.    </a:t>
            </a:r>
            <a:r>
              <a:rPr lang="en-US" sz="1600" b="1" u="sng" dirty="0" smtClean="0">
                <a:solidFill>
                  <a:srgbClr val="FF9900"/>
                </a:solidFill>
                <a:effectLst/>
              </a:rPr>
              <a:t>Obedient</a:t>
            </a:r>
            <a:r>
              <a:rPr lang="en-US" sz="1600" b="1" dirty="0" smtClean="0">
                <a:effectLst/>
              </a:rPr>
              <a:t> (to God’s Word and principles; does not have a lawless spirit)	</a:t>
            </a:r>
          </a:p>
          <a:p>
            <a:pPr marL="190500" indent="-190500" algn="l" eaLnBrk="1" hangingPunct="1">
              <a:lnSpc>
                <a:spcPct val="135000"/>
              </a:lnSpc>
              <a:defRPr/>
            </a:pPr>
            <a:r>
              <a:rPr lang="en-US" sz="1600" b="1" dirty="0" smtClean="0">
                <a:effectLst/>
              </a:rPr>
              <a:t>9.    </a:t>
            </a:r>
            <a:r>
              <a:rPr lang="en-US" sz="1600" b="1" u="sng" dirty="0" smtClean="0">
                <a:solidFill>
                  <a:srgbClr val="FF9900"/>
                </a:solidFill>
                <a:effectLst/>
              </a:rPr>
              <a:t>Overcomer</a:t>
            </a:r>
            <a:r>
              <a:rPr lang="en-US" sz="1600" b="1" dirty="0" smtClean="0">
                <a:effectLst/>
              </a:rPr>
              <a:t> (perseveres under pressure through temptations and trials) 	</a:t>
            </a:r>
          </a:p>
          <a:p>
            <a:pPr marL="190500" indent="-190500" algn="l" eaLnBrk="1" hangingPunct="1">
              <a:lnSpc>
                <a:spcPct val="135000"/>
              </a:lnSpc>
              <a:defRPr/>
            </a:pPr>
            <a:r>
              <a:rPr lang="en-US" sz="1600" b="1" dirty="0" smtClean="0">
                <a:effectLst/>
              </a:rPr>
              <a:t>10.  </a:t>
            </a:r>
            <a:r>
              <a:rPr lang="en-US" sz="1600" b="1" u="sng" dirty="0" smtClean="0">
                <a:solidFill>
                  <a:srgbClr val="FF9900"/>
                </a:solidFill>
                <a:effectLst/>
              </a:rPr>
              <a:t>Passionate</a:t>
            </a:r>
            <a:r>
              <a:rPr lang="en-US" sz="1600" b="1" dirty="0" smtClean="0">
                <a:effectLst/>
              </a:rPr>
              <a:t> (hungry &amp; thirsty for God; found at the well)</a:t>
            </a:r>
          </a:p>
          <a:p>
            <a:pPr marL="190500" indent="-190500" algn="l" eaLnBrk="1" hangingPunct="1">
              <a:lnSpc>
                <a:spcPct val="135000"/>
              </a:lnSpc>
              <a:defRPr/>
            </a:pPr>
            <a:r>
              <a:rPr lang="en-US" sz="1600" b="1" dirty="0" smtClean="0">
                <a:effectLst/>
              </a:rPr>
              <a:t>11.  </a:t>
            </a:r>
            <a:r>
              <a:rPr lang="en-US" sz="1600" b="1" u="sng" dirty="0" smtClean="0">
                <a:solidFill>
                  <a:srgbClr val="FF9900"/>
                </a:solidFill>
                <a:effectLst/>
              </a:rPr>
              <a:t>Servant</a:t>
            </a:r>
            <a:r>
              <a:rPr lang="en-US" sz="1600" b="1" dirty="0" smtClean="0">
                <a:effectLst/>
              </a:rPr>
              <a:t> (sees their graces and talents as a gift designed to serve others)	</a:t>
            </a:r>
          </a:p>
          <a:p>
            <a:pPr marL="190500" indent="-190500" algn="l" eaLnBrk="1" hangingPunct="1">
              <a:lnSpc>
                <a:spcPct val="135000"/>
              </a:lnSpc>
              <a:defRPr/>
            </a:pPr>
            <a:r>
              <a:rPr lang="en-US" sz="1600" b="1" dirty="0" smtClean="0">
                <a:effectLst/>
              </a:rPr>
              <a:t>12.  </a:t>
            </a:r>
            <a:r>
              <a:rPr lang="en-US" sz="1600" b="1" u="sng" dirty="0" smtClean="0">
                <a:solidFill>
                  <a:srgbClr val="FF9900"/>
                </a:solidFill>
                <a:effectLst/>
              </a:rPr>
              <a:t>Shepherdess</a:t>
            </a:r>
            <a:r>
              <a:rPr lang="en-US" sz="1600" b="1" dirty="0" smtClean="0">
                <a:effectLst/>
              </a:rPr>
              <a:t> (cares for and loves the sheep; goes to seek the lost sheep)</a:t>
            </a:r>
          </a:p>
          <a:p>
            <a:pPr marL="190500" indent="-190500" algn="l" eaLnBrk="1" hangingPunct="1">
              <a:lnSpc>
                <a:spcPct val="135000"/>
              </a:lnSpc>
              <a:defRPr/>
            </a:pPr>
            <a:r>
              <a:rPr lang="en-US" sz="1600" b="1" smtClean="0">
                <a:effectLst/>
              </a:rPr>
              <a:t>13.  </a:t>
            </a:r>
            <a:r>
              <a:rPr lang="en-US" sz="1600" b="1" u="sng" smtClean="0">
                <a:solidFill>
                  <a:srgbClr val="FF9900"/>
                </a:solidFill>
                <a:effectLst/>
              </a:rPr>
              <a:t>Submissive</a:t>
            </a:r>
            <a:r>
              <a:rPr lang="en-US" sz="1600" b="1" smtClean="0">
                <a:effectLst/>
              </a:rPr>
              <a:t> (a right spirit towards God’s delegated authority)		</a:t>
            </a:r>
          </a:p>
          <a:p>
            <a:pPr marL="190500" indent="-190500" algn="l" eaLnBrk="1" hangingPunct="1">
              <a:lnSpc>
                <a:spcPct val="135000"/>
              </a:lnSpc>
              <a:defRPr/>
            </a:pPr>
            <a:r>
              <a:rPr lang="en-US" sz="1600" b="1" smtClean="0">
                <a:effectLst/>
              </a:rPr>
              <a:t>14.  </a:t>
            </a:r>
            <a:r>
              <a:rPr lang="en-US" sz="1600" b="1" u="sng" smtClean="0">
                <a:solidFill>
                  <a:srgbClr val="FF9900"/>
                </a:solidFill>
                <a:effectLst/>
              </a:rPr>
              <a:t>Virtuous</a:t>
            </a:r>
            <a:r>
              <a:rPr lang="en-US" sz="1600" b="1" smtClean="0">
                <a:effectLst/>
              </a:rPr>
              <a:t> (not stained or spotted by the world; not immoral)</a:t>
            </a:r>
          </a:p>
          <a:p>
            <a:pPr marL="190500" indent="-190500" eaLnBrk="1" hangingPunct="1">
              <a:lnSpc>
                <a:spcPct val="80000"/>
              </a:lnSpc>
              <a:defRPr/>
            </a:pPr>
            <a:r>
              <a:rPr lang="en-US" sz="1400" b="1" dirty="0" smtClean="0"/>
              <a:t>	</a:t>
            </a:r>
          </a:p>
          <a:p>
            <a:pPr marL="190500" indent="-190500" algn="l" eaLnBrk="1" hangingPunct="1">
              <a:lnSpc>
                <a:spcPct val="80000"/>
              </a:lnSpc>
              <a:defRPr/>
            </a:pPr>
            <a:r>
              <a:rPr lang="en-US" sz="1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9318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3187">
                                            <p:txEl>
                                              <p:pRg st="8" end="8"/>
                                            </p:txEl>
                                          </p:spTgt>
                                        </p:tgtEl>
                                        <p:attrNameLst>
                                          <p:attrName>style.visibility</p:attrName>
                                        </p:attrNameLst>
                                      </p:cBhvr>
                                      <p:to>
                                        <p:strVal val="visible"/>
                                      </p:to>
                                    </p:set>
                                    <p:anim calcmode="lin" valueType="num">
                                      <p:cBhvr>
                                        <p:cTn id="63" dur="500" fill="hold"/>
                                        <p:tgtEl>
                                          <p:spTgt spid="93187">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93187">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9318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93187">
                                            <p:txEl>
                                              <p:pRg st="9" end="9"/>
                                            </p:txEl>
                                          </p:spTgt>
                                        </p:tgtEl>
                                        <p:attrNameLst>
                                          <p:attrName>style.visibility</p:attrName>
                                        </p:attrNameLst>
                                      </p:cBhvr>
                                      <p:to>
                                        <p:strVal val="visible"/>
                                      </p:to>
                                    </p:set>
                                    <p:anim calcmode="lin" valueType="num">
                                      <p:cBhvr>
                                        <p:cTn id="70" dur="500" fill="hold"/>
                                        <p:tgtEl>
                                          <p:spTgt spid="93187">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93187">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93187">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93187">
                                            <p:txEl>
                                              <p:pRg st="10" end="10"/>
                                            </p:txEl>
                                          </p:spTgt>
                                        </p:tgtEl>
                                        <p:attrNameLst>
                                          <p:attrName>style.visibility</p:attrName>
                                        </p:attrNameLst>
                                      </p:cBhvr>
                                      <p:to>
                                        <p:strVal val="visible"/>
                                      </p:to>
                                    </p:set>
                                    <p:anim calcmode="lin" valueType="num">
                                      <p:cBhvr>
                                        <p:cTn id="77" dur="500" fill="hold"/>
                                        <p:tgtEl>
                                          <p:spTgt spid="93187">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93187">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93187">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93187">
                                            <p:txEl>
                                              <p:pRg st="11" end="11"/>
                                            </p:txEl>
                                          </p:spTgt>
                                        </p:tgtEl>
                                        <p:attrNameLst>
                                          <p:attrName>style.visibility</p:attrName>
                                        </p:attrNameLst>
                                      </p:cBhvr>
                                      <p:to>
                                        <p:strVal val="visible"/>
                                      </p:to>
                                    </p:set>
                                    <p:anim calcmode="lin" valueType="num">
                                      <p:cBhvr>
                                        <p:cTn id="84" dur="500" fill="hold"/>
                                        <p:tgtEl>
                                          <p:spTgt spid="93187">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93187">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9318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93187">
                                            <p:txEl>
                                              <p:pRg st="12" end="12"/>
                                            </p:txEl>
                                          </p:spTgt>
                                        </p:tgtEl>
                                        <p:attrNameLst>
                                          <p:attrName>style.visibility</p:attrName>
                                        </p:attrNameLst>
                                      </p:cBhvr>
                                      <p:to>
                                        <p:strVal val="visible"/>
                                      </p:to>
                                    </p:set>
                                    <p:anim calcmode="lin" valueType="num">
                                      <p:cBhvr>
                                        <p:cTn id="91" dur="500" fill="hold"/>
                                        <p:tgtEl>
                                          <p:spTgt spid="93187">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93187">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93187">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93187">
                                            <p:txEl>
                                              <p:pRg st="13" end="13"/>
                                            </p:txEl>
                                          </p:spTgt>
                                        </p:tgtEl>
                                        <p:attrNameLst>
                                          <p:attrName>style.visibility</p:attrName>
                                        </p:attrNameLst>
                                      </p:cBhvr>
                                      <p:to>
                                        <p:strVal val="visible"/>
                                      </p:to>
                                    </p:set>
                                    <p:anim calcmode="lin" valueType="num">
                                      <p:cBhvr>
                                        <p:cTn id="98" dur="500" fill="hold"/>
                                        <p:tgtEl>
                                          <p:spTgt spid="93187">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93187">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93187">
                                            <p:txEl>
                                              <p:pRg st="13" end="1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93187">
                                            <p:txEl>
                                              <p:pRg st="14" end="14"/>
                                            </p:txEl>
                                          </p:spTgt>
                                        </p:tgtEl>
                                        <p:attrNameLst>
                                          <p:attrName>style.visibility</p:attrName>
                                        </p:attrNameLst>
                                      </p:cBhvr>
                                      <p:to>
                                        <p:strVal val="visible"/>
                                      </p:to>
                                    </p:set>
                                    <p:anim calcmode="lin" valueType="num">
                                      <p:cBhvr>
                                        <p:cTn id="105" dur="500" fill="hold"/>
                                        <p:tgtEl>
                                          <p:spTgt spid="93187">
                                            <p:txEl>
                                              <p:pRg st="14" end="14"/>
                                            </p:txEl>
                                          </p:spTgt>
                                        </p:tgtEl>
                                        <p:attrNameLst>
                                          <p:attrName>ppt_w</p:attrName>
                                        </p:attrNameLst>
                                      </p:cBhvr>
                                      <p:tavLst>
                                        <p:tav tm="0">
                                          <p:val>
                                            <p:fltVal val="0"/>
                                          </p:val>
                                        </p:tav>
                                        <p:tav tm="100000">
                                          <p:val>
                                            <p:strVal val="#ppt_w"/>
                                          </p:val>
                                        </p:tav>
                                      </p:tavLst>
                                    </p:anim>
                                    <p:anim calcmode="lin" valueType="num">
                                      <p:cBhvr>
                                        <p:cTn id="106" dur="500" fill="hold"/>
                                        <p:tgtEl>
                                          <p:spTgt spid="93187">
                                            <p:txEl>
                                              <p:pRg st="14" end="14"/>
                                            </p:txEl>
                                          </p:spTgt>
                                        </p:tgtEl>
                                        <p:attrNameLst>
                                          <p:attrName>ppt_h</p:attrName>
                                        </p:attrNameLst>
                                      </p:cBhvr>
                                      <p:tavLst>
                                        <p:tav tm="0">
                                          <p:val>
                                            <p:fltVal val="0"/>
                                          </p:val>
                                        </p:tav>
                                        <p:tav tm="100000">
                                          <p:val>
                                            <p:strVal val="#ppt_h"/>
                                          </p:val>
                                        </p:tav>
                                      </p:tavLst>
                                    </p:anim>
                                    <p:animEffect transition="in" filter="fade">
                                      <p:cBhvr>
                                        <p:cTn id="107" dur="500"/>
                                        <p:tgtEl>
                                          <p:spTgt spid="93187">
                                            <p:txEl>
                                              <p:pRg st="14" end="1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93187">
                                            <p:txEl>
                                              <p:pRg st="15" end="15"/>
                                            </p:txEl>
                                          </p:spTgt>
                                        </p:tgtEl>
                                        <p:attrNameLst>
                                          <p:attrName>style.visibility</p:attrName>
                                        </p:attrNameLst>
                                      </p:cBhvr>
                                      <p:to>
                                        <p:strVal val="visible"/>
                                      </p:to>
                                    </p:set>
                                    <p:anim calcmode="lin" valueType="num">
                                      <p:cBhvr>
                                        <p:cTn id="112" dur="500" fill="hold"/>
                                        <p:tgtEl>
                                          <p:spTgt spid="93187">
                                            <p:txEl>
                                              <p:pRg st="15" end="15"/>
                                            </p:txEl>
                                          </p:spTgt>
                                        </p:tgtEl>
                                        <p:attrNameLst>
                                          <p:attrName>ppt_w</p:attrName>
                                        </p:attrNameLst>
                                      </p:cBhvr>
                                      <p:tavLst>
                                        <p:tav tm="0">
                                          <p:val>
                                            <p:fltVal val="0"/>
                                          </p:val>
                                        </p:tav>
                                        <p:tav tm="100000">
                                          <p:val>
                                            <p:strVal val="#ppt_w"/>
                                          </p:val>
                                        </p:tav>
                                      </p:tavLst>
                                    </p:anim>
                                    <p:anim calcmode="lin" valueType="num">
                                      <p:cBhvr>
                                        <p:cTn id="113" dur="500" fill="hold"/>
                                        <p:tgtEl>
                                          <p:spTgt spid="93187">
                                            <p:txEl>
                                              <p:pRg st="15" end="15"/>
                                            </p:txEl>
                                          </p:spTgt>
                                        </p:tgtEl>
                                        <p:attrNameLst>
                                          <p:attrName>ppt_h</p:attrName>
                                        </p:attrNameLst>
                                      </p:cBhvr>
                                      <p:tavLst>
                                        <p:tav tm="0">
                                          <p:val>
                                            <p:fltVal val="0"/>
                                          </p:val>
                                        </p:tav>
                                        <p:tav tm="100000">
                                          <p:val>
                                            <p:strVal val="#ppt_h"/>
                                          </p:val>
                                        </p:tav>
                                      </p:tavLst>
                                    </p:anim>
                                    <p:animEffect transition="in" filter="fade">
                                      <p:cBhvr>
                                        <p:cTn id="114" dur="500"/>
                                        <p:tgtEl>
                                          <p:spTgt spid="93187">
                                            <p:txEl>
                                              <p:pRg st="15" end="15"/>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93187">
                                            <p:txEl>
                                              <p:pRg st="16" end="16"/>
                                            </p:txEl>
                                          </p:spTgt>
                                        </p:tgtEl>
                                        <p:attrNameLst>
                                          <p:attrName>style.visibility</p:attrName>
                                        </p:attrNameLst>
                                      </p:cBhvr>
                                      <p:to>
                                        <p:strVal val="visible"/>
                                      </p:to>
                                    </p:set>
                                    <p:anim calcmode="lin" valueType="num">
                                      <p:cBhvr>
                                        <p:cTn id="119" dur="500" fill="hold"/>
                                        <p:tgtEl>
                                          <p:spTgt spid="93187">
                                            <p:txEl>
                                              <p:pRg st="16" end="16"/>
                                            </p:txEl>
                                          </p:spTgt>
                                        </p:tgtEl>
                                        <p:attrNameLst>
                                          <p:attrName>ppt_w</p:attrName>
                                        </p:attrNameLst>
                                      </p:cBhvr>
                                      <p:tavLst>
                                        <p:tav tm="0">
                                          <p:val>
                                            <p:fltVal val="0"/>
                                          </p:val>
                                        </p:tav>
                                        <p:tav tm="100000">
                                          <p:val>
                                            <p:strVal val="#ppt_w"/>
                                          </p:val>
                                        </p:tav>
                                      </p:tavLst>
                                    </p:anim>
                                    <p:anim calcmode="lin" valueType="num">
                                      <p:cBhvr>
                                        <p:cTn id="120" dur="500" fill="hold"/>
                                        <p:tgtEl>
                                          <p:spTgt spid="93187">
                                            <p:txEl>
                                              <p:pRg st="16" end="16"/>
                                            </p:txEl>
                                          </p:spTgt>
                                        </p:tgtEl>
                                        <p:attrNameLst>
                                          <p:attrName>ppt_h</p:attrName>
                                        </p:attrNameLst>
                                      </p:cBhvr>
                                      <p:tavLst>
                                        <p:tav tm="0">
                                          <p:val>
                                            <p:fltVal val="0"/>
                                          </p:val>
                                        </p:tav>
                                        <p:tav tm="100000">
                                          <p:val>
                                            <p:strVal val="#ppt_h"/>
                                          </p:val>
                                        </p:tav>
                                      </p:tavLst>
                                    </p:anim>
                                    <p:animEffect transition="in" filter="fade">
                                      <p:cBhvr>
                                        <p:cTn id="121" dur="500"/>
                                        <p:tgtEl>
                                          <p:spTgt spid="9318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2"/>
          <p:cNvSpPr>
            <a:spLocks noGrp="1"/>
          </p:cNvSpPr>
          <p:nvPr>
            <p:ph type="subTitle" sz="quarter" idx="1"/>
          </p:nvPr>
        </p:nvSpPr>
        <p:spPr>
          <a:xfrm>
            <a:off x="457200" y="457200"/>
            <a:ext cx="3048000" cy="6096000"/>
          </a:xfrm>
        </p:spPr>
        <p:txBody>
          <a:bodyPr/>
          <a:lstStyle/>
          <a:p>
            <a:pPr algn="l"/>
            <a:r>
              <a:rPr lang="en-US" sz="4400" b="1" smtClean="0">
                <a:solidFill>
                  <a:srgbClr val="FF9900"/>
                </a:solidFill>
                <a:effectLst/>
              </a:rPr>
              <a:t>Published</a:t>
            </a:r>
          </a:p>
          <a:p>
            <a:pPr algn="l"/>
            <a:r>
              <a:rPr lang="en-US" sz="4400" b="1" smtClean="0">
                <a:solidFill>
                  <a:srgbClr val="FF9900"/>
                </a:solidFill>
                <a:effectLst/>
              </a:rPr>
              <a:t>In 1997…</a:t>
            </a:r>
          </a:p>
          <a:p>
            <a:pPr algn="l"/>
            <a:endParaRPr lang="en-US" sz="800" b="1" smtClean="0">
              <a:solidFill>
                <a:srgbClr val="FF9900"/>
              </a:solidFill>
              <a:effectLst/>
            </a:endParaRPr>
          </a:p>
          <a:p>
            <a:pPr algn="l"/>
            <a:r>
              <a:rPr lang="en-US" sz="4400" i="1" smtClean="0">
                <a:solidFill>
                  <a:srgbClr val="FF9900"/>
                </a:solidFill>
                <a:effectLst/>
              </a:rPr>
              <a:t>      </a:t>
            </a:r>
            <a:r>
              <a:rPr lang="en-US" sz="4400" b="1" i="1" smtClean="0">
                <a:solidFill>
                  <a:srgbClr val="FF9900"/>
                </a:solidFill>
                <a:effectLst/>
              </a:rPr>
              <a:t>The</a:t>
            </a:r>
          </a:p>
          <a:p>
            <a:pPr algn="l"/>
            <a:r>
              <a:rPr lang="en-US" sz="4400" b="1" i="1" smtClean="0">
                <a:solidFill>
                  <a:srgbClr val="FF9900"/>
                </a:solidFill>
                <a:effectLst/>
              </a:rPr>
              <a:t> Unveiling</a:t>
            </a:r>
            <a:endParaRPr lang="en-US" sz="4400" i="1" smtClean="0">
              <a:solidFill>
                <a:srgbClr val="FF9900"/>
              </a:solidFill>
              <a:effectLst/>
            </a:endParaRPr>
          </a:p>
        </p:txBody>
      </p:sp>
      <p:pic>
        <p:nvPicPr>
          <p:cNvPr id="19459" name="Picture 4" descr="Unveiling Cover-Original.jpg"/>
          <p:cNvPicPr>
            <a:picLocks noChangeAspect="1"/>
          </p:cNvPicPr>
          <p:nvPr/>
        </p:nvPicPr>
        <p:blipFill>
          <a:blip r:embed="rId2" cstate="print"/>
          <a:srcRect/>
          <a:stretch>
            <a:fillRect/>
          </a:stretch>
        </p:blipFill>
        <p:spPr bwMode="auto">
          <a:xfrm>
            <a:off x="3352800" y="457200"/>
            <a:ext cx="5943600" cy="5943600"/>
          </a:xfrm>
          <a:prstGeom prst="rect">
            <a:avLst/>
          </a:prstGeom>
          <a:noFill/>
          <a:ln w="9525">
            <a:noFill/>
            <a:miter lim="800000"/>
            <a:headEnd/>
            <a:tailEnd/>
          </a:ln>
        </p:spPr>
      </p:pic>
      <p:sp>
        <p:nvSpPr>
          <p:cNvPr id="19460" name="Rectangle 5"/>
          <p:cNvSpPr>
            <a:spLocks noChangeArrowheads="1"/>
          </p:cNvSpPr>
          <p:nvPr/>
        </p:nvSpPr>
        <p:spPr bwMode="auto">
          <a:xfrm>
            <a:off x="3276600" y="228600"/>
            <a:ext cx="1066800" cy="6324600"/>
          </a:xfrm>
          <a:prstGeom prst="rect">
            <a:avLst/>
          </a:prstGeom>
          <a:solidFill>
            <a:schemeClr val="bg1"/>
          </a:solidFill>
          <a:ln w="9525" algn="ctr">
            <a:noFill/>
            <a:round/>
            <a:headEnd/>
            <a:tailEnd/>
          </a:ln>
        </p:spPr>
        <p:txBody>
          <a:bodyPr/>
          <a:lstStyle/>
          <a:p>
            <a:endParaRPr lang="en-US"/>
          </a:p>
        </p:txBody>
      </p:sp>
      <p:sp>
        <p:nvSpPr>
          <p:cNvPr id="19461" name="Rectangle 6"/>
          <p:cNvSpPr>
            <a:spLocks noChangeArrowheads="1"/>
          </p:cNvSpPr>
          <p:nvPr/>
        </p:nvSpPr>
        <p:spPr bwMode="auto">
          <a:xfrm>
            <a:off x="8305800" y="228600"/>
            <a:ext cx="1143000" cy="63246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71011"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71012"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71013"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71014"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71015"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13</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Antichrist &amp; the False Prophet</a:t>
            </a:r>
            <a:r>
              <a:rPr lang="en-US" sz="1600" b="0">
                <a:solidFill>
                  <a:schemeClr val="hlink"/>
                </a:solidFill>
                <a:latin typeface="Tahoma Small Cap" pitchFamily="34" charset="0"/>
              </a:rPr>
              <a:t>)</a:t>
            </a:r>
          </a:p>
        </p:txBody>
      </p:sp>
      <p:sp>
        <p:nvSpPr>
          <p:cNvPr id="171016"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71017" name="Rectangle 9"/>
          <p:cNvSpPr>
            <a:spLocks noChangeArrowheads="1"/>
          </p:cNvSpPr>
          <p:nvPr/>
        </p:nvSpPr>
        <p:spPr bwMode="auto">
          <a:xfrm>
            <a:off x="152400" y="2057400"/>
            <a:ext cx="9067800" cy="984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endParaRPr lang="en-US"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71018"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71019" name="Line 11"/>
          <p:cNvSpPr>
            <a:spLocks noChangeShapeType="1"/>
          </p:cNvSpPr>
          <p:nvPr/>
        </p:nvSpPr>
        <p:spPr bwMode="auto">
          <a:xfrm>
            <a:off x="3276600" y="2286000"/>
            <a:ext cx="0" cy="228600"/>
          </a:xfrm>
          <a:prstGeom prst="line">
            <a:avLst/>
          </a:prstGeom>
          <a:noFill/>
          <a:ln w="19050">
            <a:solidFill>
              <a:schemeClr val="tx1"/>
            </a:solidFill>
            <a:round/>
            <a:headEnd/>
            <a:tailEnd/>
          </a:ln>
        </p:spPr>
        <p:txBody>
          <a:bodyPr/>
          <a:lstStyle/>
          <a:p>
            <a:endParaRPr lang="en-US"/>
          </a:p>
        </p:txBody>
      </p:sp>
      <p:sp>
        <p:nvSpPr>
          <p:cNvPr id="171020"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1021" name="Line 13"/>
          <p:cNvSpPr>
            <a:spLocks noChangeShapeType="1"/>
          </p:cNvSpPr>
          <p:nvPr/>
        </p:nvSpPr>
        <p:spPr bwMode="auto">
          <a:xfrm>
            <a:off x="7467600" y="2667000"/>
            <a:ext cx="1295400" cy="0"/>
          </a:xfrm>
          <a:prstGeom prst="line">
            <a:avLst/>
          </a:prstGeom>
          <a:noFill/>
          <a:ln w="9525">
            <a:solidFill>
              <a:schemeClr val="tx1"/>
            </a:solidFill>
            <a:round/>
            <a:headEnd/>
            <a:tailEnd type="triangle" w="med" len="med"/>
          </a:ln>
        </p:spPr>
        <p:txBody>
          <a:bodyPr/>
          <a:lstStyle/>
          <a:p>
            <a:endParaRPr lang="en-US"/>
          </a:p>
        </p:txBody>
      </p:sp>
      <p:sp>
        <p:nvSpPr>
          <p:cNvPr id="171022"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71023"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1024" name="Line 16"/>
          <p:cNvSpPr>
            <a:spLocks noChangeShapeType="1"/>
          </p:cNvSpPr>
          <p:nvPr/>
        </p:nvSpPr>
        <p:spPr bwMode="auto">
          <a:xfrm>
            <a:off x="3276600" y="2667000"/>
            <a:ext cx="0" cy="3657600"/>
          </a:xfrm>
          <a:prstGeom prst="line">
            <a:avLst/>
          </a:prstGeom>
          <a:noFill/>
          <a:ln w="19050">
            <a:solidFill>
              <a:schemeClr val="tx1"/>
            </a:solidFill>
            <a:round/>
            <a:headEnd/>
            <a:tailEnd/>
          </a:ln>
        </p:spPr>
        <p:txBody>
          <a:bodyPr/>
          <a:lstStyle/>
          <a:p>
            <a:endParaRPr lang="en-US"/>
          </a:p>
        </p:txBody>
      </p:sp>
      <p:sp>
        <p:nvSpPr>
          <p:cNvPr id="171025" name="Line 17"/>
          <p:cNvSpPr>
            <a:spLocks noChangeShapeType="1"/>
          </p:cNvSpPr>
          <p:nvPr/>
        </p:nvSpPr>
        <p:spPr bwMode="auto">
          <a:xfrm>
            <a:off x="7696200" y="2895600"/>
            <a:ext cx="1066800" cy="0"/>
          </a:xfrm>
          <a:prstGeom prst="line">
            <a:avLst/>
          </a:prstGeom>
          <a:noFill/>
          <a:ln w="9525">
            <a:solidFill>
              <a:schemeClr val="tx1"/>
            </a:solidFill>
            <a:round/>
            <a:headEnd/>
            <a:tailEnd type="triangle" w="med" len="med"/>
          </a:ln>
        </p:spPr>
        <p:txBody>
          <a:bodyPr/>
          <a:lstStyle/>
          <a:p>
            <a:endParaRPr lang="en-US"/>
          </a:p>
        </p:txBody>
      </p:sp>
      <p:sp>
        <p:nvSpPr>
          <p:cNvPr id="171026" name="Line 19"/>
          <p:cNvSpPr>
            <a:spLocks noChangeShapeType="1"/>
          </p:cNvSpPr>
          <p:nvPr/>
        </p:nvSpPr>
        <p:spPr bwMode="auto">
          <a:xfrm>
            <a:off x="7239000" y="3352800"/>
            <a:ext cx="1524000" cy="0"/>
          </a:xfrm>
          <a:prstGeom prst="line">
            <a:avLst/>
          </a:prstGeom>
          <a:noFill/>
          <a:ln w="9525">
            <a:solidFill>
              <a:schemeClr val="tx1"/>
            </a:solidFill>
            <a:round/>
            <a:headEnd/>
            <a:tailEnd type="triangle" w="med" len="med"/>
          </a:ln>
        </p:spPr>
        <p:txBody>
          <a:bodyPr/>
          <a:lstStyle/>
          <a:p>
            <a:endParaRPr lang="en-US"/>
          </a:p>
        </p:txBody>
      </p:sp>
      <p:sp>
        <p:nvSpPr>
          <p:cNvPr id="171027" name="Text Box 20"/>
          <p:cNvSpPr txBox="1">
            <a:spLocks noChangeArrowheads="1"/>
          </p:cNvSpPr>
          <p:nvPr/>
        </p:nvSpPr>
        <p:spPr bwMode="auto">
          <a:xfrm>
            <a:off x="3200400" y="2962275"/>
            <a:ext cx="5334000" cy="1000125"/>
          </a:xfrm>
          <a:prstGeom prst="rect">
            <a:avLst/>
          </a:prstGeom>
          <a:noFill/>
          <a:ln w="9525">
            <a:noFill/>
            <a:miter lim="800000"/>
            <a:headEnd/>
            <a:tailEnd/>
          </a:ln>
        </p:spPr>
        <p:txBody>
          <a:bodyPr>
            <a:spAutoFit/>
          </a:bodyPr>
          <a:lstStyle/>
          <a:p>
            <a:pPr>
              <a:lnSpc>
                <a:spcPct val="90000"/>
              </a:lnSpc>
            </a:pPr>
            <a:r>
              <a:rPr lang="en-US">
                <a:solidFill>
                  <a:schemeClr val="hlink"/>
                </a:solidFill>
                <a:latin typeface="Tahoma Small Cap" pitchFamily="34" charset="0"/>
              </a:rPr>
              <a:t> 12</a:t>
            </a:r>
            <a:r>
              <a:rPr lang="en-US" b="0" i="1"/>
              <a:t>-The Bride in the Wilderness</a:t>
            </a:r>
          </a:p>
          <a:p>
            <a:pPr>
              <a:lnSpc>
                <a:spcPct val="90000"/>
              </a:lnSpc>
            </a:pPr>
            <a:r>
              <a:rPr lang="en-US">
                <a:solidFill>
                  <a:srgbClr val="FF9900"/>
                </a:solidFill>
                <a:latin typeface="Tahoma Small Cap" pitchFamily="34" charset="0"/>
              </a:rPr>
              <a:t> 13</a:t>
            </a:r>
            <a:r>
              <a:rPr lang="en-US" b="0" i="1">
                <a:solidFill>
                  <a:srgbClr val="FF9900"/>
                </a:solidFill>
                <a:latin typeface="Tahoma Small Cap" pitchFamily="34" charset="0"/>
              </a:rPr>
              <a:t>-The Antichrist &amp; the False Prophet</a:t>
            </a:r>
          </a:p>
          <a:p>
            <a:pPr>
              <a:spcBef>
                <a:spcPct val="50000"/>
              </a:spcBef>
            </a:pPr>
            <a:endParaRPr lang="en-US" b="0"/>
          </a:p>
        </p:txBody>
      </p:sp>
      <p:sp>
        <p:nvSpPr>
          <p:cNvPr id="171028" name="Text Box 21"/>
          <p:cNvSpPr txBox="1">
            <a:spLocks noChangeArrowheads="1"/>
          </p:cNvSpPr>
          <p:nvPr/>
        </p:nvSpPr>
        <p:spPr bwMode="auto">
          <a:xfrm>
            <a:off x="3505200" y="3565525"/>
            <a:ext cx="5410200" cy="314325"/>
          </a:xfrm>
          <a:prstGeom prst="rect">
            <a:avLst/>
          </a:prstGeom>
          <a:noFill/>
          <a:ln w="9525">
            <a:noFill/>
            <a:miter lim="800000"/>
            <a:headEnd/>
            <a:tailEnd/>
          </a:ln>
        </p:spPr>
        <p:txBody>
          <a:bodyPr>
            <a:spAutoFit/>
          </a:bodyPr>
          <a:lstStyle/>
          <a:p>
            <a:pPr>
              <a:lnSpc>
                <a:spcPct val="80000"/>
              </a:lnSpc>
            </a:pPr>
            <a:r>
              <a:rPr lang="en-US" b="0"/>
              <a:t>-</a:t>
            </a:r>
            <a:r>
              <a:rPr lang="en-US" b="0" i="1"/>
              <a:t>Antichrist slain and resurrects from a fatal wound</a:t>
            </a:r>
            <a:endParaRPr lang="en-US" b="0"/>
          </a:p>
        </p:txBody>
      </p:sp>
      <p:sp>
        <p:nvSpPr>
          <p:cNvPr id="171029" name="Line 17"/>
          <p:cNvSpPr>
            <a:spLocks noChangeShapeType="1"/>
          </p:cNvSpPr>
          <p:nvPr/>
        </p:nvSpPr>
        <p:spPr bwMode="auto">
          <a:xfrm>
            <a:off x="6553200" y="3124200"/>
            <a:ext cx="2209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72035"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72036"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72037"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72038"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72039"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13</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Antichrist &amp; the False Prophet</a:t>
            </a:r>
            <a:r>
              <a:rPr lang="en-US" sz="1600" b="0">
                <a:solidFill>
                  <a:schemeClr val="hlink"/>
                </a:solidFill>
                <a:latin typeface="Tahoma Small Cap" pitchFamily="34" charset="0"/>
              </a:rPr>
              <a:t>)</a:t>
            </a:r>
          </a:p>
        </p:txBody>
      </p:sp>
      <p:sp>
        <p:nvSpPr>
          <p:cNvPr id="172040"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72041" name="Rectangle 9"/>
          <p:cNvSpPr>
            <a:spLocks noChangeArrowheads="1"/>
          </p:cNvSpPr>
          <p:nvPr/>
        </p:nvSpPr>
        <p:spPr bwMode="auto">
          <a:xfrm>
            <a:off x="152400" y="2057400"/>
            <a:ext cx="9067800" cy="984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endParaRPr lang="en-US"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72042"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72043" name="Line 11"/>
          <p:cNvSpPr>
            <a:spLocks noChangeShapeType="1"/>
          </p:cNvSpPr>
          <p:nvPr/>
        </p:nvSpPr>
        <p:spPr bwMode="auto">
          <a:xfrm>
            <a:off x="3276600" y="2286000"/>
            <a:ext cx="0" cy="228600"/>
          </a:xfrm>
          <a:prstGeom prst="line">
            <a:avLst/>
          </a:prstGeom>
          <a:noFill/>
          <a:ln w="19050">
            <a:solidFill>
              <a:schemeClr val="tx1"/>
            </a:solidFill>
            <a:round/>
            <a:headEnd/>
            <a:tailEnd/>
          </a:ln>
        </p:spPr>
        <p:txBody>
          <a:bodyPr/>
          <a:lstStyle/>
          <a:p>
            <a:endParaRPr lang="en-US"/>
          </a:p>
        </p:txBody>
      </p:sp>
      <p:sp>
        <p:nvSpPr>
          <p:cNvPr id="172044"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2045" name="Line 13"/>
          <p:cNvSpPr>
            <a:spLocks noChangeShapeType="1"/>
          </p:cNvSpPr>
          <p:nvPr/>
        </p:nvSpPr>
        <p:spPr bwMode="auto">
          <a:xfrm>
            <a:off x="7467600" y="2667000"/>
            <a:ext cx="1295400" cy="0"/>
          </a:xfrm>
          <a:prstGeom prst="line">
            <a:avLst/>
          </a:prstGeom>
          <a:noFill/>
          <a:ln w="9525">
            <a:solidFill>
              <a:schemeClr val="tx1"/>
            </a:solidFill>
            <a:round/>
            <a:headEnd/>
            <a:tailEnd type="triangle" w="med" len="med"/>
          </a:ln>
        </p:spPr>
        <p:txBody>
          <a:bodyPr/>
          <a:lstStyle/>
          <a:p>
            <a:endParaRPr lang="en-US"/>
          </a:p>
        </p:txBody>
      </p:sp>
      <p:sp>
        <p:nvSpPr>
          <p:cNvPr id="172046"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72047"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2048" name="Line 16"/>
          <p:cNvSpPr>
            <a:spLocks noChangeShapeType="1"/>
          </p:cNvSpPr>
          <p:nvPr/>
        </p:nvSpPr>
        <p:spPr bwMode="auto">
          <a:xfrm>
            <a:off x="3276600" y="2667000"/>
            <a:ext cx="0" cy="3657600"/>
          </a:xfrm>
          <a:prstGeom prst="line">
            <a:avLst/>
          </a:prstGeom>
          <a:noFill/>
          <a:ln w="19050">
            <a:solidFill>
              <a:schemeClr val="tx1"/>
            </a:solidFill>
            <a:round/>
            <a:headEnd/>
            <a:tailEnd/>
          </a:ln>
        </p:spPr>
        <p:txBody>
          <a:bodyPr/>
          <a:lstStyle/>
          <a:p>
            <a:endParaRPr lang="en-US"/>
          </a:p>
        </p:txBody>
      </p:sp>
      <p:sp>
        <p:nvSpPr>
          <p:cNvPr id="172049" name="Line 17"/>
          <p:cNvSpPr>
            <a:spLocks noChangeShapeType="1"/>
          </p:cNvSpPr>
          <p:nvPr/>
        </p:nvSpPr>
        <p:spPr bwMode="auto">
          <a:xfrm>
            <a:off x="7696200" y="2895600"/>
            <a:ext cx="1066800" cy="0"/>
          </a:xfrm>
          <a:prstGeom prst="line">
            <a:avLst/>
          </a:prstGeom>
          <a:noFill/>
          <a:ln w="9525">
            <a:solidFill>
              <a:schemeClr val="tx1"/>
            </a:solidFill>
            <a:round/>
            <a:headEnd/>
            <a:tailEnd type="triangle" w="med" len="med"/>
          </a:ln>
        </p:spPr>
        <p:txBody>
          <a:bodyPr/>
          <a:lstStyle/>
          <a:p>
            <a:endParaRPr lang="en-US"/>
          </a:p>
        </p:txBody>
      </p:sp>
      <p:sp>
        <p:nvSpPr>
          <p:cNvPr id="172050" name="Line 19"/>
          <p:cNvSpPr>
            <a:spLocks noChangeShapeType="1"/>
          </p:cNvSpPr>
          <p:nvPr/>
        </p:nvSpPr>
        <p:spPr bwMode="auto">
          <a:xfrm>
            <a:off x="7239000" y="3352800"/>
            <a:ext cx="1524000" cy="0"/>
          </a:xfrm>
          <a:prstGeom prst="line">
            <a:avLst/>
          </a:prstGeom>
          <a:noFill/>
          <a:ln w="9525">
            <a:solidFill>
              <a:schemeClr val="tx1"/>
            </a:solidFill>
            <a:round/>
            <a:headEnd/>
            <a:tailEnd type="triangle" w="med" len="med"/>
          </a:ln>
        </p:spPr>
        <p:txBody>
          <a:bodyPr/>
          <a:lstStyle/>
          <a:p>
            <a:endParaRPr lang="en-US"/>
          </a:p>
        </p:txBody>
      </p:sp>
      <p:sp>
        <p:nvSpPr>
          <p:cNvPr id="172051" name="Text Box 20"/>
          <p:cNvSpPr txBox="1">
            <a:spLocks noChangeArrowheads="1"/>
          </p:cNvSpPr>
          <p:nvPr/>
        </p:nvSpPr>
        <p:spPr bwMode="auto">
          <a:xfrm>
            <a:off x="3200400" y="2962275"/>
            <a:ext cx="5334000" cy="1000125"/>
          </a:xfrm>
          <a:prstGeom prst="rect">
            <a:avLst/>
          </a:prstGeom>
          <a:noFill/>
          <a:ln w="9525">
            <a:noFill/>
            <a:miter lim="800000"/>
            <a:headEnd/>
            <a:tailEnd/>
          </a:ln>
        </p:spPr>
        <p:txBody>
          <a:bodyPr>
            <a:spAutoFit/>
          </a:bodyPr>
          <a:lstStyle/>
          <a:p>
            <a:pPr>
              <a:lnSpc>
                <a:spcPct val="90000"/>
              </a:lnSpc>
            </a:pPr>
            <a:r>
              <a:rPr lang="en-US">
                <a:solidFill>
                  <a:schemeClr val="hlink"/>
                </a:solidFill>
                <a:latin typeface="Tahoma Small Cap" pitchFamily="34" charset="0"/>
              </a:rPr>
              <a:t> 12</a:t>
            </a:r>
            <a:r>
              <a:rPr lang="en-US" b="0" i="1"/>
              <a:t>-The Bride in the Wilderness</a:t>
            </a:r>
          </a:p>
          <a:p>
            <a:pPr>
              <a:lnSpc>
                <a:spcPct val="90000"/>
              </a:lnSpc>
            </a:pPr>
            <a:r>
              <a:rPr lang="en-US">
                <a:solidFill>
                  <a:srgbClr val="FF9900"/>
                </a:solidFill>
                <a:latin typeface="Tahoma Small Cap" pitchFamily="34" charset="0"/>
              </a:rPr>
              <a:t> 13</a:t>
            </a:r>
            <a:r>
              <a:rPr lang="en-US" b="0" i="1">
                <a:solidFill>
                  <a:srgbClr val="FF9900"/>
                </a:solidFill>
                <a:latin typeface="Tahoma Small Cap" pitchFamily="34" charset="0"/>
              </a:rPr>
              <a:t>-The Antichrist &amp; the False Prophet</a:t>
            </a:r>
          </a:p>
          <a:p>
            <a:pPr>
              <a:spcBef>
                <a:spcPct val="50000"/>
              </a:spcBef>
            </a:pPr>
            <a:endParaRPr lang="en-US" b="0"/>
          </a:p>
        </p:txBody>
      </p:sp>
      <p:sp>
        <p:nvSpPr>
          <p:cNvPr id="172052" name="Text Box 21"/>
          <p:cNvSpPr txBox="1">
            <a:spLocks noChangeArrowheads="1"/>
          </p:cNvSpPr>
          <p:nvPr/>
        </p:nvSpPr>
        <p:spPr bwMode="auto">
          <a:xfrm>
            <a:off x="3505200" y="3565525"/>
            <a:ext cx="5410200" cy="534988"/>
          </a:xfrm>
          <a:prstGeom prst="rect">
            <a:avLst/>
          </a:prstGeom>
          <a:noFill/>
          <a:ln w="9525">
            <a:noFill/>
            <a:miter lim="800000"/>
            <a:headEnd/>
            <a:tailEnd/>
          </a:ln>
        </p:spPr>
        <p:txBody>
          <a:bodyPr>
            <a:spAutoFit/>
          </a:bodyPr>
          <a:lstStyle/>
          <a:p>
            <a:pPr>
              <a:lnSpc>
                <a:spcPct val="80000"/>
              </a:lnSpc>
            </a:pPr>
            <a:r>
              <a:rPr lang="en-US" b="0"/>
              <a:t>-</a:t>
            </a:r>
            <a:r>
              <a:rPr lang="en-US" b="0" i="1"/>
              <a:t>Antichrist slain and resurrects from a fatal wound</a:t>
            </a:r>
            <a:endParaRPr lang="en-US" b="0"/>
          </a:p>
          <a:p>
            <a:pPr>
              <a:lnSpc>
                <a:spcPct val="80000"/>
              </a:lnSpc>
            </a:pPr>
            <a:r>
              <a:rPr lang="en-US" b="0"/>
              <a:t>-One </a:t>
            </a:r>
            <a:r>
              <a:rPr lang="en-US" b="0" i="1"/>
              <a:t>World Government Reign for 42 months</a:t>
            </a:r>
          </a:p>
        </p:txBody>
      </p:sp>
      <p:sp>
        <p:nvSpPr>
          <p:cNvPr id="172053" name="Line 17"/>
          <p:cNvSpPr>
            <a:spLocks noChangeShapeType="1"/>
          </p:cNvSpPr>
          <p:nvPr/>
        </p:nvSpPr>
        <p:spPr bwMode="auto">
          <a:xfrm>
            <a:off x="6553200" y="3124200"/>
            <a:ext cx="2209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73059"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73060"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73061"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73062"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73063"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13</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Antichrist &amp; the False Prophet</a:t>
            </a:r>
            <a:r>
              <a:rPr lang="en-US" sz="1600" b="0">
                <a:solidFill>
                  <a:schemeClr val="hlink"/>
                </a:solidFill>
                <a:latin typeface="Tahoma Small Cap" pitchFamily="34" charset="0"/>
              </a:rPr>
              <a:t>)</a:t>
            </a:r>
          </a:p>
        </p:txBody>
      </p:sp>
      <p:sp>
        <p:nvSpPr>
          <p:cNvPr id="173064"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73065" name="Rectangle 9"/>
          <p:cNvSpPr>
            <a:spLocks noChangeArrowheads="1"/>
          </p:cNvSpPr>
          <p:nvPr/>
        </p:nvSpPr>
        <p:spPr bwMode="auto">
          <a:xfrm>
            <a:off x="152400" y="2057400"/>
            <a:ext cx="9067800" cy="984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endParaRPr lang="en-US"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73066"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73067" name="Line 11"/>
          <p:cNvSpPr>
            <a:spLocks noChangeShapeType="1"/>
          </p:cNvSpPr>
          <p:nvPr/>
        </p:nvSpPr>
        <p:spPr bwMode="auto">
          <a:xfrm>
            <a:off x="3276600" y="2286000"/>
            <a:ext cx="0" cy="228600"/>
          </a:xfrm>
          <a:prstGeom prst="line">
            <a:avLst/>
          </a:prstGeom>
          <a:noFill/>
          <a:ln w="19050">
            <a:solidFill>
              <a:schemeClr val="tx1"/>
            </a:solidFill>
            <a:round/>
            <a:headEnd/>
            <a:tailEnd/>
          </a:ln>
        </p:spPr>
        <p:txBody>
          <a:bodyPr/>
          <a:lstStyle/>
          <a:p>
            <a:endParaRPr lang="en-US"/>
          </a:p>
        </p:txBody>
      </p:sp>
      <p:sp>
        <p:nvSpPr>
          <p:cNvPr id="173068"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3069" name="Line 13"/>
          <p:cNvSpPr>
            <a:spLocks noChangeShapeType="1"/>
          </p:cNvSpPr>
          <p:nvPr/>
        </p:nvSpPr>
        <p:spPr bwMode="auto">
          <a:xfrm>
            <a:off x="7467600" y="2667000"/>
            <a:ext cx="1295400" cy="0"/>
          </a:xfrm>
          <a:prstGeom prst="line">
            <a:avLst/>
          </a:prstGeom>
          <a:noFill/>
          <a:ln w="9525">
            <a:solidFill>
              <a:schemeClr val="tx1"/>
            </a:solidFill>
            <a:round/>
            <a:headEnd/>
            <a:tailEnd type="triangle" w="med" len="med"/>
          </a:ln>
        </p:spPr>
        <p:txBody>
          <a:bodyPr/>
          <a:lstStyle/>
          <a:p>
            <a:endParaRPr lang="en-US"/>
          </a:p>
        </p:txBody>
      </p:sp>
      <p:sp>
        <p:nvSpPr>
          <p:cNvPr id="173070"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73071"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3072" name="Line 16"/>
          <p:cNvSpPr>
            <a:spLocks noChangeShapeType="1"/>
          </p:cNvSpPr>
          <p:nvPr/>
        </p:nvSpPr>
        <p:spPr bwMode="auto">
          <a:xfrm>
            <a:off x="3276600" y="2667000"/>
            <a:ext cx="0" cy="3657600"/>
          </a:xfrm>
          <a:prstGeom prst="line">
            <a:avLst/>
          </a:prstGeom>
          <a:noFill/>
          <a:ln w="19050">
            <a:solidFill>
              <a:schemeClr val="tx1"/>
            </a:solidFill>
            <a:round/>
            <a:headEnd/>
            <a:tailEnd/>
          </a:ln>
        </p:spPr>
        <p:txBody>
          <a:bodyPr/>
          <a:lstStyle/>
          <a:p>
            <a:endParaRPr lang="en-US"/>
          </a:p>
        </p:txBody>
      </p:sp>
      <p:sp>
        <p:nvSpPr>
          <p:cNvPr id="173073" name="Line 17"/>
          <p:cNvSpPr>
            <a:spLocks noChangeShapeType="1"/>
          </p:cNvSpPr>
          <p:nvPr/>
        </p:nvSpPr>
        <p:spPr bwMode="auto">
          <a:xfrm>
            <a:off x="7696200" y="2895600"/>
            <a:ext cx="1066800" cy="0"/>
          </a:xfrm>
          <a:prstGeom prst="line">
            <a:avLst/>
          </a:prstGeom>
          <a:noFill/>
          <a:ln w="9525">
            <a:solidFill>
              <a:schemeClr val="tx1"/>
            </a:solidFill>
            <a:round/>
            <a:headEnd/>
            <a:tailEnd type="triangle" w="med" len="med"/>
          </a:ln>
        </p:spPr>
        <p:txBody>
          <a:bodyPr/>
          <a:lstStyle/>
          <a:p>
            <a:endParaRPr lang="en-US"/>
          </a:p>
        </p:txBody>
      </p:sp>
      <p:sp>
        <p:nvSpPr>
          <p:cNvPr id="173074" name="Line 19"/>
          <p:cNvSpPr>
            <a:spLocks noChangeShapeType="1"/>
          </p:cNvSpPr>
          <p:nvPr/>
        </p:nvSpPr>
        <p:spPr bwMode="auto">
          <a:xfrm>
            <a:off x="7239000" y="3352800"/>
            <a:ext cx="1524000" cy="0"/>
          </a:xfrm>
          <a:prstGeom prst="line">
            <a:avLst/>
          </a:prstGeom>
          <a:noFill/>
          <a:ln w="9525">
            <a:solidFill>
              <a:schemeClr val="tx1"/>
            </a:solidFill>
            <a:round/>
            <a:headEnd/>
            <a:tailEnd type="triangle" w="med" len="med"/>
          </a:ln>
        </p:spPr>
        <p:txBody>
          <a:bodyPr/>
          <a:lstStyle/>
          <a:p>
            <a:endParaRPr lang="en-US"/>
          </a:p>
        </p:txBody>
      </p:sp>
      <p:sp>
        <p:nvSpPr>
          <p:cNvPr id="173075" name="Text Box 20"/>
          <p:cNvSpPr txBox="1">
            <a:spLocks noChangeArrowheads="1"/>
          </p:cNvSpPr>
          <p:nvPr/>
        </p:nvSpPr>
        <p:spPr bwMode="auto">
          <a:xfrm>
            <a:off x="3200400" y="2962275"/>
            <a:ext cx="5334000" cy="1000125"/>
          </a:xfrm>
          <a:prstGeom prst="rect">
            <a:avLst/>
          </a:prstGeom>
          <a:noFill/>
          <a:ln w="9525">
            <a:noFill/>
            <a:miter lim="800000"/>
            <a:headEnd/>
            <a:tailEnd/>
          </a:ln>
        </p:spPr>
        <p:txBody>
          <a:bodyPr>
            <a:spAutoFit/>
          </a:bodyPr>
          <a:lstStyle/>
          <a:p>
            <a:pPr>
              <a:lnSpc>
                <a:spcPct val="90000"/>
              </a:lnSpc>
            </a:pPr>
            <a:r>
              <a:rPr lang="en-US">
                <a:solidFill>
                  <a:schemeClr val="hlink"/>
                </a:solidFill>
                <a:latin typeface="Tahoma Small Cap" pitchFamily="34" charset="0"/>
              </a:rPr>
              <a:t> 12</a:t>
            </a:r>
            <a:r>
              <a:rPr lang="en-US" b="0" i="1"/>
              <a:t>-The Bride in the Wilderness</a:t>
            </a:r>
          </a:p>
          <a:p>
            <a:pPr>
              <a:lnSpc>
                <a:spcPct val="90000"/>
              </a:lnSpc>
            </a:pPr>
            <a:r>
              <a:rPr lang="en-US">
                <a:solidFill>
                  <a:srgbClr val="FF9900"/>
                </a:solidFill>
                <a:latin typeface="Tahoma Small Cap" pitchFamily="34" charset="0"/>
              </a:rPr>
              <a:t> 13</a:t>
            </a:r>
            <a:r>
              <a:rPr lang="en-US" b="0" i="1">
                <a:solidFill>
                  <a:srgbClr val="FF9900"/>
                </a:solidFill>
                <a:latin typeface="Tahoma Small Cap" pitchFamily="34" charset="0"/>
              </a:rPr>
              <a:t>-The Antichrist &amp; the False Prophet</a:t>
            </a:r>
          </a:p>
          <a:p>
            <a:pPr>
              <a:spcBef>
                <a:spcPct val="50000"/>
              </a:spcBef>
            </a:pPr>
            <a:endParaRPr lang="en-US" b="0"/>
          </a:p>
        </p:txBody>
      </p:sp>
      <p:sp>
        <p:nvSpPr>
          <p:cNvPr id="173076" name="Text Box 21"/>
          <p:cNvSpPr txBox="1">
            <a:spLocks noChangeArrowheads="1"/>
          </p:cNvSpPr>
          <p:nvPr/>
        </p:nvSpPr>
        <p:spPr bwMode="auto">
          <a:xfrm>
            <a:off x="3505200" y="3565525"/>
            <a:ext cx="5410200" cy="757238"/>
          </a:xfrm>
          <a:prstGeom prst="rect">
            <a:avLst/>
          </a:prstGeom>
          <a:noFill/>
          <a:ln w="9525">
            <a:noFill/>
            <a:miter lim="800000"/>
            <a:headEnd/>
            <a:tailEnd/>
          </a:ln>
        </p:spPr>
        <p:txBody>
          <a:bodyPr>
            <a:spAutoFit/>
          </a:bodyPr>
          <a:lstStyle/>
          <a:p>
            <a:pPr>
              <a:lnSpc>
                <a:spcPct val="80000"/>
              </a:lnSpc>
            </a:pPr>
            <a:r>
              <a:rPr lang="en-US" b="0"/>
              <a:t>-</a:t>
            </a:r>
            <a:r>
              <a:rPr lang="en-US" b="0" i="1"/>
              <a:t>Antichrist slain and resurrects from a fatal wound</a:t>
            </a:r>
            <a:endParaRPr lang="en-US" b="0"/>
          </a:p>
          <a:p>
            <a:pPr>
              <a:lnSpc>
                <a:spcPct val="80000"/>
              </a:lnSpc>
            </a:pPr>
            <a:r>
              <a:rPr lang="en-US" b="0"/>
              <a:t>-One </a:t>
            </a:r>
            <a:r>
              <a:rPr lang="en-US" b="0" i="1"/>
              <a:t>World Government Reign for 42 months</a:t>
            </a:r>
          </a:p>
          <a:p>
            <a:pPr>
              <a:lnSpc>
                <a:spcPct val="80000"/>
              </a:lnSpc>
            </a:pPr>
            <a:r>
              <a:rPr lang="en-US" b="0" i="1"/>
              <a:t>-War against the Saints</a:t>
            </a:r>
          </a:p>
        </p:txBody>
      </p:sp>
      <p:sp>
        <p:nvSpPr>
          <p:cNvPr id="173077" name="Line 17"/>
          <p:cNvSpPr>
            <a:spLocks noChangeShapeType="1"/>
          </p:cNvSpPr>
          <p:nvPr/>
        </p:nvSpPr>
        <p:spPr bwMode="auto">
          <a:xfrm>
            <a:off x="6553200" y="3124200"/>
            <a:ext cx="2209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74083"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74084"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74085"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74086"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74087"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13</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Antichrist &amp; the False Prophet</a:t>
            </a:r>
            <a:r>
              <a:rPr lang="en-US" sz="1600" b="0">
                <a:solidFill>
                  <a:schemeClr val="hlink"/>
                </a:solidFill>
                <a:latin typeface="Tahoma Small Cap" pitchFamily="34" charset="0"/>
              </a:rPr>
              <a:t>)</a:t>
            </a:r>
          </a:p>
        </p:txBody>
      </p:sp>
      <p:sp>
        <p:nvSpPr>
          <p:cNvPr id="174088"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74089" name="Rectangle 9"/>
          <p:cNvSpPr>
            <a:spLocks noChangeArrowheads="1"/>
          </p:cNvSpPr>
          <p:nvPr/>
        </p:nvSpPr>
        <p:spPr bwMode="auto">
          <a:xfrm>
            <a:off x="152400" y="2057400"/>
            <a:ext cx="9067800" cy="984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endParaRPr lang="en-US"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74090"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74091" name="Line 11"/>
          <p:cNvSpPr>
            <a:spLocks noChangeShapeType="1"/>
          </p:cNvSpPr>
          <p:nvPr/>
        </p:nvSpPr>
        <p:spPr bwMode="auto">
          <a:xfrm>
            <a:off x="3276600" y="2286000"/>
            <a:ext cx="0" cy="228600"/>
          </a:xfrm>
          <a:prstGeom prst="line">
            <a:avLst/>
          </a:prstGeom>
          <a:noFill/>
          <a:ln w="19050">
            <a:solidFill>
              <a:schemeClr val="tx1"/>
            </a:solidFill>
            <a:round/>
            <a:headEnd/>
            <a:tailEnd/>
          </a:ln>
        </p:spPr>
        <p:txBody>
          <a:bodyPr/>
          <a:lstStyle/>
          <a:p>
            <a:endParaRPr lang="en-US"/>
          </a:p>
        </p:txBody>
      </p:sp>
      <p:sp>
        <p:nvSpPr>
          <p:cNvPr id="174092"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4093" name="Line 13"/>
          <p:cNvSpPr>
            <a:spLocks noChangeShapeType="1"/>
          </p:cNvSpPr>
          <p:nvPr/>
        </p:nvSpPr>
        <p:spPr bwMode="auto">
          <a:xfrm>
            <a:off x="7467600" y="2667000"/>
            <a:ext cx="1295400" cy="0"/>
          </a:xfrm>
          <a:prstGeom prst="line">
            <a:avLst/>
          </a:prstGeom>
          <a:noFill/>
          <a:ln w="9525">
            <a:solidFill>
              <a:schemeClr val="tx1"/>
            </a:solidFill>
            <a:round/>
            <a:headEnd/>
            <a:tailEnd type="triangle" w="med" len="med"/>
          </a:ln>
        </p:spPr>
        <p:txBody>
          <a:bodyPr/>
          <a:lstStyle/>
          <a:p>
            <a:endParaRPr lang="en-US"/>
          </a:p>
        </p:txBody>
      </p:sp>
      <p:sp>
        <p:nvSpPr>
          <p:cNvPr id="174094"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74095"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4096" name="Line 16"/>
          <p:cNvSpPr>
            <a:spLocks noChangeShapeType="1"/>
          </p:cNvSpPr>
          <p:nvPr/>
        </p:nvSpPr>
        <p:spPr bwMode="auto">
          <a:xfrm>
            <a:off x="3276600" y="2667000"/>
            <a:ext cx="0" cy="3657600"/>
          </a:xfrm>
          <a:prstGeom prst="line">
            <a:avLst/>
          </a:prstGeom>
          <a:noFill/>
          <a:ln w="19050">
            <a:solidFill>
              <a:schemeClr val="tx1"/>
            </a:solidFill>
            <a:round/>
            <a:headEnd/>
            <a:tailEnd/>
          </a:ln>
        </p:spPr>
        <p:txBody>
          <a:bodyPr/>
          <a:lstStyle/>
          <a:p>
            <a:endParaRPr lang="en-US"/>
          </a:p>
        </p:txBody>
      </p:sp>
      <p:sp>
        <p:nvSpPr>
          <p:cNvPr id="174097" name="Line 17"/>
          <p:cNvSpPr>
            <a:spLocks noChangeShapeType="1"/>
          </p:cNvSpPr>
          <p:nvPr/>
        </p:nvSpPr>
        <p:spPr bwMode="auto">
          <a:xfrm>
            <a:off x="7696200" y="2895600"/>
            <a:ext cx="1066800" cy="0"/>
          </a:xfrm>
          <a:prstGeom prst="line">
            <a:avLst/>
          </a:prstGeom>
          <a:noFill/>
          <a:ln w="9525">
            <a:solidFill>
              <a:schemeClr val="tx1"/>
            </a:solidFill>
            <a:round/>
            <a:headEnd/>
            <a:tailEnd type="triangle" w="med" len="med"/>
          </a:ln>
        </p:spPr>
        <p:txBody>
          <a:bodyPr/>
          <a:lstStyle/>
          <a:p>
            <a:endParaRPr lang="en-US"/>
          </a:p>
        </p:txBody>
      </p:sp>
      <p:sp>
        <p:nvSpPr>
          <p:cNvPr id="174098" name="Line 19"/>
          <p:cNvSpPr>
            <a:spLocks noChangeShapeType="1"/>
          </p:cNvSpPr>
          <p:nvPr/>
        </p:nvSpPr>
        <p:spPr bwMode="auto">
          <a:xfrm>
            <a:off x="7239000" y="3352800"/>
            <a:ext cx="1524000" cy="0"/>
          </a:xfrm>
          <a:prstGeom prst="line">
            <a:avLst/>
          </a:prstGeom>
          <a:noFill/>
          <a:ln w="9525">
            <a:solidFill>
              <a:schemeClr val="tx1"/>
            </a:solidFill>
            <a:round/>
            <a:headEnd/>
            <a:tailEnd type="triangle" w="med" len="med"/>
          </a:ln>
        </p:spPr>
        <p:txBody>
          <a:bodyPr/>
          <a:lstStyle/>
          <a:p>
            <a:endParaRPr lang="en-US"/>
          </a:p>
        </p:txBody>
      </p:sp>
      <p:sp>
        <p:nvSpPr>
          <p:cNvPr id="174099" name="Text Box 20"/>
          <p:cNvSpPr txBox="1">
            <a:spLocks noChangeArrowheads="1"/>
          </p:cNvSpPr>
          <p:nvPr/>
        </p:nvSpPr>
        <p:spPr bwMode="auto">
          <a:xfrm>
            <a:off x="3200400" y="2962275"/>
            <a:ext cx="5334000" cy="1000125"/>
          </a:xfrm>
          <a:prstGeom prst="rect">
            <a:avLst/>
          </a:prstGeom>
          <a:noFill/>
          <a:ln w="9525">
            <a:noFill/>
            <a:miter lim="800000"/>
            <a:headEnd/>
            <a:tailEnd/>
          </a:ln>
        </p:spPr>
        <p:txBody>
          <a:bodyPr>
            <a:spAutoFit/>
          </a:bodyPr>
          <a:lstStyle/>
          <a:p>
            <a:pPr>
              <a:lnSpc>
                <a:spcPct val="90000"/>
              </a:lnSpc>
            </a:pPr>
            <a:r>
              <a:rPr lang="en-US">
                <a:solidFill>
                  <a:schemeClr val="hlink"/>
                </a:solidFill>
                <a:latin typeface="Tahoma Small Cap" pitchFamily="34" charset="0"/>
              </a:rPr>
              <a:t> 12</a:t>
            </a:r>
            <a:r>
              <a:rPr lang="en-US" b="0" i="1"/>
              <a:t>-The Bride in the Wilderness</a:t>
            </a:r>
          </a:p>
          <a:p>
            <a:pPr>
              <a:lnSpc>
                <a:spcPct val="90000"/>
              </a:lnSpc>
            </a:pPr>
            <a:r>
              <a:rPr lang="en-US">
                <a:solidFill>
                  <a:srgbClr val="FF9900"/>
                </a:solidFill>
                <a:latin typeface="Tahoma Small Cap" pitchFamily="34" charset="0"/>
              </a:rPr>
              <a:t> 13</a:t>
            </a:r>
            <a:r>
              <a:rPr lang="en-US" b="0" i="1">
                <a:solidFill>
                  <a:srgbClr val="FF9900"/>
                </a:solidFill>
                <a:latin typeface="Tahoma Small Cap" pitchFamily="34" charset="0"/>
              </a:rPr>
              <a:t>-The Antichrist &amp; the False Prophet</a:t>
            </a:r>
          </a:p>
          <a:p>
            <a:pPr>
              <a:spcBef>
                <a:spcPct val="50000"/>
              </a:spcBef>
            </a:pPr>
            <a:endParaRPr lang="en-US" b="0"/>
          </a:p>
        </p:txBody>
      </p:sp>
      <p:sp>
        <p:nvSpPr>
          <p:cNvPr id="174100" name="Text Box 21"/>
          <p:cNvSpPr txBox="1">
            <a:spLocks noChangeArrowheads="1"/>
          </p:cNvSpPr>
          <p:nvPr/>
        </p:nvSpPr>
        <p:spPr bwMode="auto">
          <a:xfrm>
            <a:off x="3505200" y="3565525"/>
            <a:ext cx="5410200" cy="979488"/>
          </a:xfrm>
          <a:prstGeom prst="rect">
            <a:avLst/>
          </a:prstGeom>
          <a:noFill/>
          <a:ln w="9525">
            <a:noFill/>
            <a:miter lim="800000"/>
            <a:headEnd/>
            <a:tailEnd/>
          </a:ln>
        </p:spPr>
        <p:txBody>
          <a:bodyPr>
            <a:spAutoFit/>
          </a:bodyPr>
          <a:lstStyle/>
          <a:p>
            <a:pPr>
              <a:lnSpc>
                <a:spcPct val="80000"/>
              </a:lnSpc>
            </a:pPr>
            <a:r>
              <a:rPr lang="en-US" b="0"/>
              <a:t>-</a:t>
            </a:r>
            <a:r>
              <a:rPr lang="en-US" b="0" i="1"/>
              <a:t>Antichrist slain and resurrects from a fatal wound</a:t>
            </a:r>
            <a:endParaRPr lang="en-US" b="0"/>
          </a:p>
          <a:p>
            <a:pPr>
              <a:lnSpc>
                <a:spcPct val="80000"/>
              </a:lnSpc>
            </a:pPr>
            <a:r>
              <a:rPr lang="en-US" b="0"/>
              <a:t>-One </a:t>
            </a:r>
            <a:r>
              <a:rPr lang="en-US" b="0" i="1"/>
              <a:t>World Government Reign for 42 months</a:t>
            </a:r>
          </a:p>
          <a:p>
            <a:pPr>
              <a:lnSpc>
                <a:spcPct val="80000"/>
              </a:lnSpc>
            </a:pPr>
            <a:r>
              <a:rPr lang="en-US" b="0" i="1"/>
              <a:t>-War against the Saints</a:t>
            </a:r>
          </a:p>
          <a:p>
            <a:pPr>
              <a:lnSpc>
                <a:spcPct val="80000"/>
              </a:lnSpc>
            </a:pPr>
            <a:r>
              <a:rPr lang="en-US" b="0" i="1"/>
              <a:t>-False Prophet – False Signs &amp; Wonders</a:t>
            </a:r>
          </a:p>
        </p:txBody>
      </p:sp>
      <p:sp>
        <p:nvSpPr>
          <p:cNvPr id="174101" name="Line 17"/>
          <p:cNvSpPr>
            <a:spLocks noChangeShapeType="1"/>
          </p:cNvSpPr>
          <p:nvPr/>
        </p:nvSpPr>
        <p:spPr bwMode="auto">
          <a:xfrm>
            <a:off x="6553200" y="3124200"/>
            <a:ext cx="2209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75107"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75108"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75109"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75110"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75111"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13</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Antichrist &amp; the False Prophet</a:t>
            </a:r>
            <a:r>
              <a:rPr lang="en-US" sz="1600" b="0">
                <a:solidFill>
                  <a:schemeClr val="hlink"/>
                </a:solidFill>
                <a:latin typeface="Tahoma Small Cap" pitchFamily="34" charset="0"/>
              </a:rPr>
              <a:t>)</a:t>
            </a:r>
          </a:p>
        </p:txBody>
      </p:sp>
      <p:sp>
        <p:nvSpPr>
          <p:cNvPr id="175112"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75113" name="Rectangle 9"/>
          <p:cNvSpPr>
            <a:spLocks noChangeArrowheads="1"/>
          </p:cNvSpPr>
          <p:nvPr/>
        </p:nvSpPr>
        <p:spPr bwMode="auto">
          <a:xfrm>
            <a:off x="152400" y="2057400"/>
            <a:ext cx="9067800" cy="984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endParaRPr lang="en-US"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75114"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75115" name="Line 11"/>
          <p:cNvSpPr>
            <a:spLocks noChangeShapeType="1"/>
          </p:cNvSpPr>
          <p:nvPr/>
        </p:nvSpPr>
        <p:spPr bwMode="auto">
          <a:xfrm>
            <a:off x="3276600" y="2286000"/>
            <a:ext cx="0" cy="228600"/>
          </a:xfrm>
          <a:prstGeom prst="line">
            <a:avLst/>
          </a:prstGeom>
          <a:noFill/>
          <a:ln w="19050">
            <a:solidFill>
              <a:schemeClr val="tx1"/>
            </a:solidFill>
            <a:round/>
            <a:headEnd/>
            <a:tailEnd/>
          </a:ln>
        </p:spPr>
        <p:txBody>
          <a:bodyPr/>
          <a:lstStyle/>
          <a:p>
            <a:endParaRPr lang="en-US"/>
          </a:p>
        </p:txBody>
      </p:sp>
      <p:sp>
        <p:nvSpPr>
          <p:cNvPr id="175116"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5117" name="Line 13"/>
          <p:cNvSpPr>
            <a:spLocks noChangeShapeType="1"/>
          </p:cNvSpPr>
          <p:nvPr/>
        </p:nvSpPr>
        <p:spPr bwMode="auto">
          <a:xfrm>
            <a:off x="7467600" y="2667000"/>
            <a:ext cx="1295400" cy="0"/>
          </a:xfrm>
          <a:prstGeom prst="line">
            <a:avLst/>
          </a:prstGeom>
          <a:noFill/>
          <a:ln w="9525">
            <a:solidFill>
              <a:schemeClr val="tx1"/>
            </a:solidFill>
            <a:round/>
            <a:headEnd/>
            <a:tailEnd type="triangle" w="med" len="med"/>
          </a:ln>
        </p:spPr>
        <p:txBody>
          <a:bodyPr/>
          <a:lstStyle/>
          <a:p>
            <a:endParaRPr lang="en-US"/>
          </a:p>
        </p:txBody>
      </p:sp>
      <p:sp>
        <p:nvSpPr>
          <p:cNvPr id="175118"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75119"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5120" name="Line 16"/>
          <p:cNvSpPr>
            <a:spLocks noChangeShapeType="1"/>
          </p:cNvSpPr>
          <p:nvPr/>
        </p:nvSpPr>
        <p:spPr bwMode="auto">
          <a:xfrm>
            <a:off x="3276600" y="2667000"/>
            <a:ext cx="0" cy="3657600"/>
          </a:xfrm>
          <a:prstGeom prst="line">
            <a:avLst/>
          </a:prstGeom>
          <a:noFill/>
          <a:ln w="19050">
            <a:solidFill>
              <a:schemeClr val="tx1"/>
            </a:solidFill>
            <a:round/>
            <a:headEnd/>
            <a:tailEnd/>
          </a:ln>
        </p:spPr>
        <p:txBody>
          <a:bodyPr/>
          <a:lstStyle/>
          <a:p>
            <a:endParaRPr lang="en-US"/>
          </a:p>
        </p:txBody>
      </p:sp>
      <p:sp>
        <p:nvSpPr>
          <p:cNvPr id="175121" name="Line 17"/>
          <p:cNvSpPr>
            <a:spLocks noChangeShapeType="1"/>
          </p:cNvSpPr>
          <p:nvPr/>
        </p:nvSpPr>
        <p:spPr bwMode="auto">
          <a:xfrm>
            <a:off x="7696200" y="2895600"/>
            <a:ext cx="1066800" cy="0"/>
          </a:xfrm>
          <a:prstGeom prst="line">
            <a:avLst/>
          </a:prstGeom>
          <a:noFill/>
          <a:ln w="9525">
            <a:solidFill>
              <a:schemeClr val="tx1"/>
            </a:solidFill>
            <a:round/>
            <a:headEnd/>
            <a:tailEnd type="triangle" w="med" len="med"/>
          </a:ln>
        </p:spPr>
        <p:txBody>
          <a:bodyPr/>
          <a:lstStyle/>
          <a:p>
            <a:endParaRPr lang="en-US"/>
          </a:p>
        </p:txBody>
      </p:sp>
      <p:sp>
        <p:nvSpPr>
          <p:cNvPr id="175122" name="Line 19"/>
          <p:cNvSpPr>
            <a:spLocks noChangeShapeType="1"/>
          </p:cNvSpPr>
          <p:nvPr/>
        </p:nvSpPr>
        <p:spPr bwMode="auto">
          <a:xfrm>
            <a:off x="7239000" y="3352800"/>
            <a:ext cx="1524000" cy="0"/>
          </a:xfrm>
          <a:prstGeom prst="line">
            <a:avLst/>
          </a:prstGeom>
          <a:noFill/>
          <a:ln w="9525">
            <a:solidFill>
              <a:schemeClr val="tx1"/>
            </a:solidFill>
            <a:round/>
            <a:headEnd/>
            <a:tailEnd type="triangle" w="med" len="med"/>
          </a:ln>
        </p:spPr>
        <p:txBody>
          <a:bodyPr/>
          <a:lstStyle/>
          <a:p>
            <a:endParaRPr lang="en-US"/>
          </a:p>
        </p:txBody>
      </p:sp>
      <p:sp>
        <p:nvSpPr>
          <p:cNvPr id="175123" name="Text Box 20"/>
          <p:cNvSpPr txBox="1">
            <a:spLocks noChangeArrowheads="1"/>
          </p:cNvSpPr>
          <p:nvPr/>
        </p:nvSpPr>
        <p:spPr bwMode="auto">
          <a:xfrm>
            <a:off x="3200400" y="2962275"/>
            <a:ext cx="5334000" cy="1000125"/>
          </a:xfrm>
          <a:prstGeom prst="rect">
            <a:avLst/>
          </a:prstGeom>
          <a:noFill/>
          <a:ln w="9525">
            <a:noFill/>
            <a:miter lim="800000"/>
            <a:headEnd/>
            <a:tailEnd/>
          </a:ln>
        </p:spPr>
        <p:txBody>
          <a:bodyPr>
            <a:spAutoFit/>
          </a:bodyPr>
          <a:lstStyle/>
          <a:p>
            <a:pPr>
              <a:lnSpc>
                <a:spcPct val="90000"/>
              </a:lnSpc>
            </a:pPr>
            <a:r>
              <a:rPr lang="en-US">
                <a:solidFill>
                  <a:schemeClr val="hlink"/>
                </a:solidFill>
                <a:latin typeface="Tahoma Small Cap" pitchFamily="34" charset="0"/>
              </a:rPr>
              <a:t> 12</a:t>
            </a:r>
            <a:r>
              <a:rPr lang="en-US" b="0" i="1"/>
              <a:t>-The Bride in the Wilderness</a:t>
            </a:r>
          </a:p>
          <a:p>
            <a:pPr>
              <a:lnSpc>
                <a:spcPct val="90000"/>
              </a:lnSpc>
            </a:pPr>
            <a:r>
              <a:rPr lang="en-US">
                <a:solidFill>
                  <a:srgbClr val="FF9900"/>
                </a:solidFill>
                <a:latin typeface="Tahoma Small Cap" pitchFamily="34" charset="0"/>
              </a:rPr>
              <a:t> 13</a:t>
            </a:r>
            <a:r>
              <a:rPr lang="en-US" b="0" i="1">
                <a:solidFill>
                  <a:srgbClr val="FF9900"/>
                </a:solidFill>
                <a:latin typeface="Tahoma Small Cap" pitchFamily="34" charset="0"/>
              </a:rPr>
              <a:t>-The Antichrist &amp; the False Prophet</a:t>
            </a:r>
          </a:p>
          <a:p>
            <a:pPr>
              <a:spcBef>
                <a:spcPct val="50000"/>
              </a:spcBef>
            </a:pPr>
            <a:endParaRPr lang="en-US" b="0"/>
          </a:p>
        </p:txBody>
      </p:sp>
      <p:sp>
        <p:nvSpPr>
          <p:cNvPr id="175124" name="Text Box 21"/>
          <p:cNvSpPr txBox="1">
            <a:spLocks noChangeArrowheads="1"/>
          </p:cNvSpPr>
          <p:nvPr/>
        </p:nvSpPr>
        <p:spPr bwMode="auto">
          <a:xfrm>
            <a:off x="3505200" y="3565525"/>
            <a:ext cx="5410200" cy="1200150"/>
          </a:xfrm>
          <a:prstGeom prst="rect">
            <a:avLst/>
          </a:prstGeom>
          <a:noFill/>
          <a:ln w="9525">
            <a:noFill/>
            <a:miter lim="800000"/>
            <a:headEnd/>
            <a:tailEnd/>
          </a:ln>
        </p:spPr>
        <p:txBody>
          <a:bodyPr>
            <a:spAutoFit/>
          </a:bodyPr>
          <a:lstStyle/>
          <a:p>
            <a:pPr>
              <a:lnSpc>
                <a:spcPct val="80000"/>
              </a:lnSpc>
            </a:pPr>
            <a:r>
              <a:rPr lang="en-US" b="0"/>
              <a:t>-</a:t>
            </a:r>
            <a:r>
              <a:rPr lang="en-US" b="0" i="1"/>
              <a:t>Antichrist slain and resurrects from a fatal wound</a:t>
            </a:r>
            <a:endParaRPr lang="en-US" b="0"/>
          </a:p>
          <a:p>
            <a:pPr>
              <a:lnSpc>
                <a:spcPct val="80000"/>
              </a:lnSpc>
            </a:pPr>
            <a:r>
              <a:rPr lang="en-US" b="0"/>
              <a:t>-One </a:t>
            </a:r>
            <a:r>
              <a:rPr lang="en-US" b="0" i="1"/>
              <a:t>World Government Reign for 42 months</a:t>
            </a:r>
          </a:p>
          <a:p>
            <a:pPr>
              <a:lnSpc>
                <a:spcPct val="80000"/>
              </a:lnSpc>
            </a:pPr>
            <a:r>
              <a:rPr lang="en-US" b="0" i="1"/>
              <a:t>-War against the Saints</a:t>
            </a:r>
          </a:p>
          <a:p>
            <a:pPr>
              <a:lnSpc>
                <a:spcPct val="80000"/>
              </a:lnSpc>
            </a:pPr>
            <a:r>
              <a:rPr lang="en-US" b="0" i="1"/>
              <a:t>-False Prophet – False Signs &amp; Wonders</a:t>
            </a:r>
          </a:p>
          <a:p>
            <a:pPr>
              <a:lnSpc>
                <a:spcPct val="80000"/>
              </a:lnSpc>
            </a:pPr>
            <a:r>
              <a:rPr lang="en-US" b="0" i="1"/>
              <a:t>-One World Global Economy to survive judgments</a:t>
            </a:r>
          </a:p>
        </p:txBody>
      </p:sp>
      <p:sp>
        <p:nvSpPr>
          <p:cNvPr id="175125" name="Line 17"/>
          <p:cNvSpPr>
            <a:spLocks noChangeShapeType="1"/>
          </p:cNvSpPr>
          <p:nvPr/>
        </p:nvSpPr>
        <p:spPr bwMode="auto">
          <a:xfrm>
            <a:off x="6553200" y="3124200"/>
            <a:ext cx="2209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76131"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76132"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76133"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76134"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76135"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13</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Antichrist &amp; the False Prophet</a:t>
            </a:r>
            <a:r>
              <a:rPr lang="en-US" sz="1600" b="0">
                <a:solidFill>
                  <a:schemeClr val="hlink"/>
                </a:solidFill>
                <a:latin typeface="Tahoma Small Cap" pitchFamily="34" charset="0"/>
              </a:rPr>
              <a:t>)</a:t>
            </a:r>
          </a:p>
        </p:txBody>
      </p:sp>
      <p:sp>
        <p:nvSpPr>
          <p:cNvPr id="176136"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76137" name="Rectangle 9"/>
          <p:cNvSpPr>
            <a:spLocks noChangeArrowheads="1"/>
          </p:cNvSpPr>
          <p:nvPr/>
        </p:nvSpPr>
        <p:spPr bwMode="auto">
          <a:xfrm>
            <a:off x="152400" y="2057400"/>
            <a:ext cx="9067800" cy="984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endParaRPr lang="en-US"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76138"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76139" name="Line 11"/>
          <p:cNvSpPr>
            <a:spLocks noChangeShapeType="1"/>
          </p:cNvSpPr>
          <p:nvPr/>
        </p:nvSpPr>
        <p:spPr bwMode="auto">
          <a:xfrm>
            <a:off x="3276600" y="2286000"/>
            <a:ext cx="0" cy="228600"/>
          </a:xfrm>
          <a:prstGeom prst="line">
            <a:avLst/>
          </a:prstGeom>
          <a:noFill/>
          <a:ln w="19050">
            <a:solidFill>
              <a:schemeClr val="tx1"/>
            </a:solidFill>
            <a:round/>
            <a:headEnd/>
            <a:tailEnd/>
          </a:ln>
        </p:spPr>
        <p:txBody>
          <a:bodyPr/>
          <a:lstStyle/>
          <a:p>
            <a:endParaRPr lang="en-US"/>
          </a:p>
        </p:txBody>
      </p:sp>
      <p:sp>
        <p:nvSpPr>
          <p:cNvPr id="176140"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6141" name="Line 13"/>
          <p:cNvSpPr>
            <a:spLocks noChangeShapeType="1"/>
          </p:cNvSpPr>
          <p:nvPr/>
        </p:nvSpPr>
        <p:spPr bwMode="auto">
          <a:xfrm>
            <a:off x="7467600" y="2667000"/>
            <a:ext cx="1295400" cy="0"/>
          </a:xfrm>
          <a:prstGeom prst="line">
            <a:avLst/>
          </a:prstGeom>
          <a:noFill/>
          <a:ln w="9525">
            <a:solidFill>
              <a:schemeClr val="tx1"/>
            </a:solidFill>
            <a:round/>
            <a:headEnd/>
            <a:tailEnd type="triangle" w="med" len="med"/>
          </a:ln>
        </p:spPr>
        <p:txBody>
          <a:bodyPr/>
          <a:lstStyle/>
          <a:p>
            <a:endParaRPr lang="en-US"/>
          </a:p>
        </p:txBody>
      </p:sp>
      <p:sp>
        <p:nvSpPr>
          <p:cNvPr id="176142"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76143"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6144" name="Line 16"/>
          <p:cNvSpPr>
            <a:spLocks noChangeShapeType="1"/>
          </p:cNvSpPr>
          <p:nvPr/>
        </p:nvSpPr>
        <p:spPr bwMode="auto">
          <a:xfrm>
            <a:off x="3276600" y="2667000"/>
            <a:ext cx="0" cy="3657600"/>
          </a:xfrm>
          <a:prstGeom prst="line">
            <a:avLst/>
          </a:prstGeom>
          <a:noFill/>
          <a:ln w="19050">
            <a:solidFill>
              <a:schemeClr val="tx1"/>
            </a:solidFill>
            <a:round/>
            <a:headEnd/>
            <a:tailEnd/>
          </a:ln>
        </p:spPr>
        <p:txBody>
          <a:bodyPr/>
          <a:lstStyle/>
          <a:p>
            <a:endParaRPr lang="en-US"/>
          </a:p>
        </p:txBody>
      </p:sp>
      <p:sp>
        <p:nvSpPr>
          <p:cNvPr id="176145" name="Line 17"/>
          <p:cNvSpPr>
            <a:spLocks noChangeShapeType="1"/>
          </p:cNvSpPr>
          <p:nvPr/>
        </p:nvSpPr>
        <p:spPr bwMode="auto">
          <a:xfrm>
            <a:off x="7696200" y="2895600"/>
            <a:ext cx="1066800" cy="0"/>
          </a:xfrm>
          <a:prstGeom prst="line">
            <a:avLst/>
          </a:prstGeom>
          <a:noFill/>
          <a:ln w="9525">
            <a:solidFill>
              <a:schemeClr val="tx1"/>
            </a:solidFill>
            <a:round/>
            <a:headEnd/>
            <a:tailEnd type="triangle" w="med" len="med"/>
          </a:ln>
        </p:spPr>
        <p:txBody>
          <a:bodyPr/>
          <a:lstStyle/>
          <a:p>
            <a:endParaRPr lang="en-US"/>
          </a:p>
        </p:txBody>
      </p:sp>
      <p:sp>
        <p:nvSpPr>
          <p:cNvPr id="176146" name="Line 19"/>
          <p:cNvSpPr>
            <a:spLocks noChangeShapeType="1"/>
          </p:cNvSpPr>
          <p:nvPr/>
        </p:nvSpPr>
        <p:spPr bwMode="auto">
          <a:xfrm>
            <a:off x="7239000" y="3352800"/>
            <a:ext cx="1524000" cy="0"/>
          </a:xfrm>
          <a:prstGeom prst="line">
            <a:avLst/>
          </a:prstGeom>
          <a:noFill/>
          <a:ln w="9525">
            <a:solidFill>
              <a:schemeClr val="tx1"/>
            </a:solidFill>
            <a:round/>
            <a:headEnd/>
            <a:tailEnd type="triangle" w="med" len="med"/>
          </a:ln>
        </p:spPr>
        <p:txBody>
          <a:bodyPr/>
          <a:lstStyle/>
          <a:p>
            <a:endParaRPr lang="en-US"/>
          </a:p>
        </p:txBody>
      </p:sp>
      <p:sp>
        <p:nvSpPr>
          <p:cNvPr id="176147" name="Text Box 20"/>
          <p:cNvSpPr txBox="1">
            <a:spLocks noChangeArrowheads="1"/>
          </p:cNvSpPr>
          <p:nvPr/>
        </p:nvSpPr>
        <p:spPr bwMode="auto">
          <a:xfrm>
            <a:off x="3200400" y="2962275"/>
            <a:ext cx="5334000" cy="1000125"/>
          </a:xfrm>
          <a:prstGeom prst="rect">
            <a:avLst/>
          </a:prstGeom>
          <a:noFill/>
          <a:ln w="9525">
            <a:noFill/>
            <a:miter lim="800000"/>
            <a:headEnd/>
            <a:tailEnd/>
          </a:ln>
        </p:spPr>
        <p:txBody>
          <a:bodyPr>
            <a:spAutoFit/>
          </a:bodyPr>
          <a:lstStyle/>
          <a:p>
            <a:pPr>
              <a:lnSpc>
                <a:spcPct val="90000"/>
              </a:lnSpc>
            </a:pPr>
            <a:r>
              <a:rPr lang="en-US">
                <a:solidFill>
                  <a:schemeClr val="hlink"/>
                </a:solidFill>
                <a:latin typeface="Tahoma Small Cap" pitchFamily="34" charset="0"/>
              </a:rPr>
              <a:t> 12</a:t>
            </a:r>
            <a:r>
              <a:rPr lang="en-US" b="0" i="1"/>
              <a:t>-The Bride in the Wilderness</a:t>
            </a:r>
          </a:p>
          <a:p>
            <a:pPr>
              <a:lnSpc>
                <a:spcPct val="90000"/>
              </a:lnSpc>
            </a:pPr>
            <a:r>
              <a:rPr lang="en-US">
                <a:solidFill>
                  <a:srgbClr val="FF9900"/>
                </a:solidFill>
                <a:latin typeface="Tahoma Small Cap" pitchFamily="34" charset="0"/>
              </a:rPr>
              <a:t> 13</a:t>
            </a:r>
            <a:r>
              <a:rPr lang="en-US" b="0" i="1">
                <a:solidFill>
                  <a:srgbClr val="FF9900"/>
                </a:solidFill>
                <a:latin typeface="Tahoma Small Cap" pitchFamily="34" charset="0"/>
              </a:rPr>
              <a:t>-The Antichrist &amp; the False Prophet</a:t>
            </a:r>
          </a:p>
          <a:p>
            <a:pPr>
              <a:spcBef>
                <a:spcPct val="50000"/>
              </a:spcBef>
            </a:pPr>
            <a:endParaRPr lang="en-US" b="0"/>
          </a:p>
        </p:txBody>
      </p:sp>
      <p:sp>
        <p:nvSpPr>
          <p:cNvPr id="176148" name="Text Box 21"/>
          <p:cNvSpPr txBox="1">
            <a:spLocks noChangeArrowheads="1"/>
          </p:cNvSpPr>
          <p:nvPr/>
        </p:nvSpPr>
        <p:spPr bwMode="auto">
          <a:xfrm>
            <a:off x="3505200" y="3565525"/>
            <a:ext cx="5410200" cy="1422400"/>
          </a:xfrm>
          <a:prstGeom prst="rect">
            <a:avLst/>
          </a:prstGeom>
          <a:noFill/>
          <a:ln w="9525">
            <a:noFill/>
            <a:miter lim="800000"/>
            <a:headEnd/>
            <a:tailEnd/>
          </a:ln>
        </p:spPr>
        <p:txBody>
          <a:bodyPr>
            <a:spAutoFit/>
          </a:bodyPr>
          <a:lstStyle/>
          <a:p>
            <a:pPr>
              <a:lnSpc>
                <a:spcPct val="80000"/>
              </a:lnSpc>
            </a:pPr>
            <a:r>
              <a:rPr lang="en-US" b="0"/>
              <a:t>-</a:t>
            </a:r>
            <a:r>
              <a:rPr lang="en-US" b="0" i="1"/>
              <a:t>Antichrist slain and resurrects from a fatal wound</a:t>
            </a:r>
            <a:endParaRPr lang="en-US" b="0"/>
          </a:p>
          <a:p>
            <a:pPr>
              <a:lnSpc>
                <a:spcPct val="80000"/>
              </a:lnSpc>
            </a:pPr>
            <a:r>
              <a:rPr lang="en-US" b="0"/>
              <a:t>-One </a:t>
            </a:r>
            <a:r>
              <a:rPr lang="en-US" b="0" i="1"/>
              <a:t>World Government Reign for 42 months</a:t>
            </a:r>
          </a:p>
          <a:p>
            <a:pPr>
              <a:lnSpc>
                <a:spcPct val="80000"/>
              </a:lnSpc>
            </a:pPr>
            <a:r>
              <a:rPr lang="en-US" b="0" i="1"/>
              <a:t>-War against the Saints</a:t>
            </a:r>
          </a:p>
          <a:p>
            <a:pPr>
              <a:lnSpc>
                <a:spcPct val="80000"/>
              </a:lnSpc>
            </a:pPr>
            <a:r>
              <a:rPr lang="en-US" b="0" i="1"/>
              <a:t>-False Prophet – False Signs &amp; Wonders</a:t>
            </a:r>
          </a:p>
          <a:p>
            <a:pPr>
              <a:lnSpc>
                <a:spcPct val="80000"/>
              </a:lnSpc>
            </a:pPr>
            <a:r>
              <a:rPr lang="en-US" b="0" i="1"/>
              <a:t>-One World Global Economy to survive judgments</a:t>
            </a:r>
          </a:p>
          <a:p>
            <a:pPr>
              <a:lnSpc>
                <a:spcPct val="80000"/>
              </a:lnSpc>
            </a:pPr>
            <a:r>
              <a:rPr lang="en-US" b="0" i="1"/>
              <a:t>-Image of the Beast erected to worship</a:t>
            </a:r>
          </a:p>
        </p:txBody>
      </p:sp>
      <p:sp>
        <p:nvSpPr>
          <p:cNvPr id="176149" name="Line 17"/>
          <p:cNvSpPr>
            <a:spLocks noChangeShapeType="1"/>
          </p:cNvSpPr>
          <p:nvPr/>
        </p:nvSpPr>
        <p:spPr bwMode="auto">
          <a:xfrm>
            <a:off x="6553200" y="3124200"/>
            <a:ext cx="2209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77155"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77156"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77157"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77158"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77159"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13</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Antichrist &amp; the False Prophet</a:t>
            </a:r>
            <a:r>
              <a:rPr lang="en-US" sz="1600" b="0">
                <a:solidFill>
                  <a:schemeClr val="hlink"/>
                </a:solidFill>
                <a:latin typeface="Tahoma Small Cap" pitchFamily="34" charset="0"/>
              </a:rPr>
              <a:t>)</a:t>
            </a:r>
          </a:p>
        </p:txBody>
      </p:sp>
      <p:sp>
        <p:nvSpPr>
          <p:cNvPr id="177160"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77161" name="Rectangle 9"/>
          <p:cNvSpPr>
            <a:spLocks noChangeArrowheads="1"/>
          </p:cNvSpPr>
          <p:nvPr/>
        </p:nvSpPr>
        <p:spPr bwMode="auto">
          <a:xfrm>
            <a:off x="152400" y="2057400"/>
            <a:ext cx="9067800" cy="984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endParaRPr lang="en-US"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77162"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77163" name="Line 11"/>
          <p:cNvSpPr>
            <a:spLocks noChangeShapeType="1"/>
          </p:cNvSpPr>
          <p:nvPr/>
        </p:nvSpPr>
        <p:spPr bwMode="auto">
          <a:xfrm>
            <a:off x="3276600" y="2286000"/>
            <a:ext cx="0" cy="228600"/>
          </a:xfrm>
          <a:prstGeom prst="line">
            <a:avLst/>
          </a:prstGeom>
          <a:noFill/>
          <a:ln w="19050">
            <a:solidFill>
              <a:schemeClr val="tx1"/>
            </a:solidFill>
            <a:round/>
            <a:headEnd/>
            <a:tailEnd/>
          </a:ln>
        </p:spPr>
        <p:txBody>
          <a:bodyPr/>
          <a:lstStyle/>
          <a:p>
            <a:endParaRPr lang="en-US"/>
          </a:p>
        </p:txBody>
      </p:sp>
      <p:sp>
        <p:nvSpPr>
          <p:cNvPr id="177164"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7165" name="Line 13"/>
          <p:cNvSpPr>
            <a:spLocks noChangeShapeType="1"/>
          </p:cNvSpPr>
          <p:nvPr/>
        </p:nvSpPr>
        <p:spPr bwMode="auto">
          <a:xfrm>
            <a:off x="7467600" y="2667000"/>
            <a:ext cx="1295400" cy="0"/>
          </a:xfrm>
          <a:prstGeom prst="line">
            <a:avLst/>
          </a:prstGeom>
          <a:noFill/>
          <a:ln w="9525">
            <a:solidFill>
              <a:schemeClr val="tx1"/>
            </a:solidFill>
            <a:round/>
            <a:headEnd/>
            <a:tailEnd type="triangle" w="med" len="med"/>
          </a:ln>
        </p:spPr>
        <p:txBody>
          <a:bodyPr/>
          <a:lstStyle/>
          <a:p>
            <a:endParaRPr lang="en-US"/>
          </a:p>
        </p:txBody>
      </p:sp>
      <p:sp>
        <p:nvSpPr>
          <p:cNvPr id="177166"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77167"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7168" name="Line 16"/>
          <p:cNvSpPr>
            <a:spLocks noChangeShapeType="1"/>
          </p:cNvSpPr>
          <p:nvPr/>
        </p:nvSpPr>
        <p:spPr bwMode="auto">
          <a:xfrm>
            <a:off x="3276600" y="2667000"/>
            <a:ext cx="0" cy="3657600"/>
          </a:xfrm>
          <a:prstGeom prst="line">
            <a:avLst/>
          </a:prstGeom>
          <a:noFill/>
          <a:ln w="19050">
            <a:solidFill>
              <a:schemeClr val="tx1"/>
            </a:solidFill>
            <a:round/>
            <a:headEnd/>
            <a:tailEnd/>
          </a:ln>
        </p:spPr>
        <p:txBody>
          <a:bodyPr/>
          <a:lstStyle/>
          <a:p>
            <a:endParaRPr lang="en-US"/>
          </a:p>
        </p:txBody>
      </p:sp>
      <p:sp>
        <p:nvSpPr>
          <p:cNvPr id="177169" name="Line 17"/>
          <p:cNvSpPr>
            <a:spLocks noChangeShapeType="1"/>
          </p:cNvSpPr>
          <p:nvPr/>
        </p:nvSpPr>
        <p:spPr bwMode="auto">
          <a:xfrm>
            <a:off x="7696200" y="2895600"/>
            <a:ext cx="1066800" cy="0"/>
          </a:xfrm>
          <a:prstGeom prst="line">
            <a:avLst/>
          </a:prstGeom>
          <a:noFill/>
          <a:ln w="9525">
            <a:solidFill>
              <a:schemeClr val="tx1"/>
            </a:solidFill>
            <a:round/>
            <a:headEnd/>
            <a:tailEnd type="triangle" w="med" len="med"/>
          </a:ln>
        </p:spPr>
        <p:txBody>
          <a:bodyPr/>
          <a:lstStyle/>
          <a:p>
            <a:endParaRPr lang="en-US"/>
          </a:p>
        </p:txBody>
      </p:sp>
      <p:sp>
        <p:nvSpPr>
          <p:cNvPr id="177170" name="Line 19"/>
          <p:cNvSpPr>
            <a:spLocks noChangeShapeType="1"/>
          </p:cNvSpPr>
          <p:nvPr/>
        </p:nvSpPr>
        <p:spPr bwMode="auto">
          <a:xfrm>
            <a:off x="7239000" y="3352800"/>
            <a:ext cx="1524000" cy="0"/>
          </a:xfrm>
          <a:prstGeom prst="line">
            <a:avLst/>
          </a:prstGeom>
          <a:noFill/>
          <a:ln w="9525">
            <a:solidFill>
              <a:schemeClr val="tx1"/>
            </a:solidFill>
            <a:round/>
            <a:headEnd/>
            <a:tailEnd type="triangle" w="med" len="med"/>
          </a:ln>
        </p:spPr>
        <p:txBody>
          <a:bodyPr/>
          <a:lstStyle/>
          <a:p>
            <a:endParaRPr lang="en-US"/>
          </a:p>
        </p:txBody>
      </p:sp>
      <p:sp>
        <p:nvSpPr>
          <p:cNvPr id="177171" name="Text Box 20"/>
          <p:cNvSpPr txBox="1">
            <a:spLocks noChangeArrowheads="1"/>
          </p:cNvSpPr>
          <p:nvPr/>
        </p:nvSpPr>
        <p:spPr bwMode="auto">
          <a:xfrm>
            <a:off x="3200400" y="2962275"/>
            <a:ext cx="5334000" cy="1000125"/>
          </a:xfrm>
          <a:prstGeom prst="rect">
            <a:avLst/>
          </a:prstGeom>
          <a:noFill/>
          <a:ln w="9525">
            <a:noFill/>
            <a:miter lim="800000"/>
            <a:headEnd/>
            <a:tailEnd/>
          </a:ln>
        </p:spPr>
        <p:txBody>
          <a:bodyPr>
            <a:spAutoFit/>
          </a:bodyPr>
          <a:lstStyle/>
          <a:p>
            <a:pPr>
              <a:lnSpc>
                <a:spcPct val="90000"/>
              </a:lnSpc>
            </a:pPr>
            <a:r>
              <a:rPr lang="en-US">
                <a:solidFill>
                  <a:schemeClr val="hlink"/>
                </a:solidFill>
                <a:latin typeface="Tahoma Small Cap" pitchFamily="34" charset="0"/>
              </a:rPr>
              <a:t> 12</a:t>
            </a:r>
            <a:r>
              <a:rPr lang="en-US" b="0" i="1"/>
              <a:t>-The Bride in the Wilderness</a:t>
            </a:r>
          </a:p>
          <a:p>
            <a:pPr>
              <a:lnSpc>
                <a:spcPct val="90000"/>
              </a:lnSpc>
            </a:pPr>
            <a:r>
              <a:rPr lang="en-US">
                <a:solidFill>
                  <a:srgbClr val="FF9900"/>
                </a:solidFill>
                <a:latin typeface="Tahoma Small Cap" pitchFamily="34" charset="0"/>
              </a:rPr>
              <a:t> 13</a:t>
            </a:r>
            <a:r>
              <a:rPr lang="en-US" b="0" i="1">
                <a:solidFill>
                  <a:srgbClr val="FF9900"/>
                </a:solidFill>
                <a:latin typeface="Tahoma Small Cap" pitchFamily="34" charset="0"/>
              </a:rPr>
              <a:t>-The Antichrist &amp; the False Prophet</a:t>
            </a:r>
          </a:p>
          <a:p>
            <a:pPr>
              <a:spcBef>
                <a:spcPct val="50000"/>
              </a:spcBef>
            </a:pPr>
            <a:endParaRPr lang="en-US" b="0"/>
          </a:p>
        </p:txBody>
      </p:sp>
      <p:sp>
        <p:nvSpPr>
          <p:cNvPr id="177172" name="Text Box 21"/>
          <p:cNvSpPr txBox="1">
            <a:spLocks noChangeArrowheads="1"/>
          </p:cNvSpPr>
          <p:nvPr/>
        </p:nvSpPr>
        <p:spPr bwMode="auto">
          <a:xfrm>
            <a:off x="3505200" y="3565525"/>
            <a:ext cx="5410200" cy="1643063"/>
          </a:xfrm>
          <a:prstGeom prst="rect">
            <a:avLst/>
          </a:prstGeom>
          <a:noFill/>
          <a:ln w="9525">
            <a:noFill/>
            <a:miter lim="800000"/>
            <a:headEnd/>
            <a:tailEnd/>
          </a:ln>
        </p:spPr>
        <p:txBody>
          <a:bodyPr>
            <a:spAutoFit/>
          </a:bodyPr>
          <a:lstStyle/>
          <a:p>
            <a:pPr>
              <a:lnSpc>
                <a:spcPct val="80000"/>
              </a:lnSpc>
            </a:pPr>
            <a:r>
              <a:rPr lang="en-US" b="0"/>
              <a:t>-</a:t>
            </a:r>
            <a:r>
              <a:rPr lang="en-US" b="0" i="1"/>
              <a:t>Antichrist slain and resurrects from a fatal wound</a:t>
            </a:r>
            <a:endParaRPr lang="en-US" b="0"/>
          </a:p>
          <a:p>
            <a:pPr>
              <a:lnSpc>
                <a:spcPct val="80000"/>
              </a:lnSpc>
            </a:pPr>
            <a:r>
              <a:rPr lang="en-US" b="0"/>
              <a:t>-One </a:t>
            </a:r>
            <a:r>
              <a:rPr lang="en-US" b="0" i="1"/>
              <a:t>World Government Reign for 42 months</a:t>
            </a:r>
          </a:p>
          <a:p>
            <a:pPr>
              <a:lnSpc>
                <a:spcPct val="80000"/>
              </a:lnSpc>
            </a:pPr>
            <a:r>
              <a:rPr lang="en-US" b="0" i="1"/>
              <a:t>-War against the Saints</a:t>
            </a:r>
          </a:p>
          <a:p>
            <a:pPr>
              <a:lnSpc>
                <a:spcPct val="80000"/>
              </a:lnSpc>
            </a:pPr>
            <a:r>
              <a:rPr lang="en-US" b="0" i="1"/>
              <a:t>-False Prophet – False Signs &amp; Wonders</a:t>
            </a:r>
          </a:p>
          <a:p>
            <a:pPr>
              <a:lnSpc>
                <a:spcPct val="80000"/>
              </a:lnSpc>
            </a:pPr>
            <a:r>
              <a:rPr lang="en-US" b="0" i="1"/>
              <a:t>-One World Global Economy to survive judgments</a:t>
            </a:r>
          </a:p>
          <a:p>
            <a:pPr>
              <a:lnSpc>
                <a:spcPct val="80000"/>
              </a:lnSpc>
            </a:pPr>
            <a:r>
              <a:rPr lang="en-US" b="0" i="1"/>
              <a:t>-Image of the Beast erected to worship</a:t>
            </a:r>
          </a:p>
          <a:p>
            <a:pPr>
              <a:lnSpc>
                <a:spcPct val="80000"/>
              </a:lnSpc>
            </a:pPr>
            <a:r>
              <a:rPr lang="en-US" b="0" i="1"/>
              <a:t>-One World Religion (One World Church–Ch. 17)</a:t>
            </a:r>
          </a:p>
        </p:txBody>
      </p:sp>
      <p:sp>
        <p:nvSpPr>
          <p:cNvPr id="177173" name="Line 17"/>
          <p:cNvSpPr>
            <a:spLocks noChangeShapeType="1"/>
          </p:cNvSpPr>
          <p:nvPr/>
        </p:nvSpPr>
        <p:spPr bwMode="auto">
          <a:xfrm>
            <a:off x="6553200" y="3124200"/>
            <a:ext cx="2209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78179"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78180"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78181"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78182"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78183"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13</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Antichrist &amp; the False Prophet</a:t>
            </a:r>
            <a:r>
              <a:rPr lang="en-US" sz="1600" b="0">
                <a:solidFill>
                  <a:schemeClr val="hlink"/>
                </a:solidFill>
                <a:latin typeface="Tahoma Small Cap" pitchFamily="34" charset="0"/>
              </a:rPr>
              <a:t>)</a:t>
            </a:r>
          </a:p>
        </p:txBody>
      </p:sp>
      <p:sp>
        <p:nvSpPr>
          <p:cNvPr id="178184"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78185" name="Rectangle 9"/>
          <p:cNvSpPr>
            <a:spLocks noChangeArrowheads="1"/>
          </p:cNvSpPr>
          <p:nvPr/>
        </p:nvSpPr>
        <p:spPr bwMode="auto">
          <a:xfrm>
            <a:off x="152400" y="2057400"/>
            <a:ext cx="9067800" cy="984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endParaRPr lang="en-US"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78186"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78187" name="Line 11"/>
          <p:cNvSpPr>
            <a:spLocks noChangeShapeType="1"/>
          </p:cNvSpPr>
          <p:nvPr/>
        </p:nvSpPr>
        <p:spPr bwMode="auto">
          <a:xfrm>
            <a:off x="3276600" y="2286000"/>
            <a:ext cx="0" cy="228600"/>
          </a:xfrm>
          <a:prstGeom prst="line">
            <a:avLst/>
          </a:prstGeom>
          <a:noFill/>
          <a:ln w="19050">
            <a:solidFill>
              <a:schemeClr val="tx1"/>
            </a:solidFill>
            <a:round/>
            <a:headEnd/>
            <a:tailEnd/>
          </a:ln>
        </p:spPr>
        <p:txBody>
          <a:bodyPr/>
          <a:lstStyle/>
          <a:p>
            <a:endParaRPr lang="en-US"/>
          </a:p>
        </p:txBody>
      </p:sp>
      <p:sp>
        <p:nvSpPr>
          <p:cNvPr id="178188"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8189" name="Line 13"/>
          <p:cNvSpPr>
            <a:spLocks noChangeShapeType="1"/>
          </p:cNvSpPr>
          <p:nvPr/>
        </p:nvSpPr>
        <p:spPr bwMode="auto">
          <a:xfrm>
            <a:off x="7467600" y="2667000"/>
            <a:ext cx="1295400" cy="0"/>
          </a:xfrm>
          <a:prstGeom prst="line">
            <a:avLst/>
          </a:prstGeom>
          <a:noFill/>
          <a:ln w="9525">
            <a:solidFill>
              <a:schemeClr val="tx1"/>
            </a:solidFill>
            <a:round/>
            <a:headEnd/>
            <a:tailEnd type="triangle" w="med" len="med"/>
          </a:ln>
        </p:spPr>
        <p:txBody>
          <a:bodyPr/>
          <a:lstStyle/>
          <a:p>
            <a:endParaRPr lang="en-US"/>
          </a:p>
        </p:txBody>
      </p:sp>
      <p:sp>
        <p:nvSpPr>
          <p:cNvPr id="178190"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78191"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8192" name="Line 16"/>
          <p:cNvSpPr>
            <a:spLocks noChangeShapeType="1"/>
          </p:cNvSpPr>
          <p:nvPr/>
        </p:nvSpPr>
        <p:spPr bwMode="auto">
          <a:xfrm>
            <a:off x="3276600" y="2667000"/>
            <a:ext cx="0" cy="3657600"/>
          </a:xfrm>
          <a:prstGeom prst="line">
            <a:avLst/>
          </a:prstGeom>
          <a:noFill/>
          <a:ln w="19050">
            <a:solidFill>
              <a:schemeClr val="tx1"/>
            </a:solidFill>
            <a:round/>
            <a:headEnd/>
            <a:tailEnd/>
          </a:ln>
        </p:spPr>
        <p:txBody>
          <a:bodyPr/>
          <a:lstStyle/>
          <a:p>
            <a:endParaRPr lang="en-US"/>
          </a:p>
        </p:txBody>
      </p:sp>
      <p:sp>
        <p:nvSpPr>
          <p:cNvPr id="178193" name="Line 17"/>
          <p:cNvSpPr>
            <a:spLocks noChangeShapeType="1"/>
          </p:cNvSpPr>
          <p:nvPr/>
        </p:nvSpPr>
        <p:spPr bwMode="auto">
          <a:xfrm>
            <a:off x="7696200" y="2895600"/>
            <a:ext cx="1066800" cy="0"/>
          </a:xfrm>
          <a:prstGeom prst="line">
            <a:avLst/>
          </a:prstGeom>
          <a:noFill/>
          <a:ln w="9525">
            <a:solidFill>
              <a:schemeClr val="tx1"/>
            </a:solidFill>
            <a:round/>
            <a:headEnd/>
            <a:tailEnd type="triangle" w="med" len="med"/>
          </a:ln>
        </p:spPr>
        <p:txBody>
          <a:bodyPr/>
          <a:lstStyle/>
          <a:p>
            <a:endParaRPr lang="en-US"/>
          </a:p>
        </p:txBody>
      </p:sp>
      <p:sp>
        <p:nvSpPr>
          <p:cNvPr id="178194" name="Line 19"/>
          <p:cNvSpPr>
            <a:spLocks noChangeShapeType="1"/>
          </p:cNvSpPr>
          <p:nvPr/>
        </p:nvSpPr>
        <p:spPr bwMode="auto">
          <a:xfrm>
            <a:off x="7239000" y="3352800"/>
            <a:ext cx="1524000" cy="0"/>
          </a:xfrm>
          <a:prstGeom prst="line">
            <a:avLst/>
          </a:prstGeom>
          <a:noFill/>
          <a:ln w="9525">
            <a:solidFill>
              <a:schemeClr val="tx1"/>
            </a:solidFill>
            <a:round/>
            <a:headEnd/>
            <a:tailEnd type="triangle" w="med" len="med"/>
          </a:ln>
        </p:spPr>
        <p:txBody>
          <a:bodyPr/>
          <a:lstStyle/>
          <a:p>
            <a:endParaRPr lang="en-US"/>
          </a:p>
        </p:txBody>
      </p:sp>
      <p:sp>
        <p:nvSpPr>
          <p:cNvPr id="178195" name="Text Box 20"/>
          <p:cNvSpPr txBox="1">
            <a:spLocks noChangeArrowheads="1"/>
          </p:cNvSpPr>
          <p:nvPr/>
        </p:nvSpPr>
        <p:spPr bwMode="auto">
          <a:xfrm>
            <a:off x="3200400" y="2962275"/>
            <a:ext cx="5334000" cy="1000125"/>
          </a:xfrm>
          <a:prstGeom prst="rect">
            <a:avLst/>
          </a:prstGeom>
          <a:noFill/>
          <a:ln w="9525">
            <a:noFill/>
            <a:miter lim="800000"/>
            <a:headEnd/>
            <a:tailEnd/>
          </a:ln>
        </p:spPr>
        <p:txBody>
          <a:bodyPr>
            <a:spAutoFit/>
          </a:bodyPr>
          <a:lstStyle/>
          <a:p>
            <a:pPr>
              <a:lnSpc>
                <a:spcPct val="90000"/>
              </a:lnSpc>
            </a:pPr>
            <a:r>
              <a:rPr lang="en-US">
                <a:solidFill>
                  <a:schemeClr val="hlink"/>
                </a:solidFill>
                <a:latin typeface="Tahoma Small Cap" pitchFamily="34" charset="0"/>
              </a:rPr>
              <a:t> 12</a:t>
            </a:r>
            <a:r>
              <a:rPr lang="en-US" b="0" i="1"/>
              <a:t>-The Bride in the Wilderness</a:t>
            </a:r>
          </a:p>
          <a:p>
            <a:pPr>
              <a:lnSpc>
                <a:spcPct val="90000"/>
              </a:lnSpc>
            </a:pPr>
            <a:r>
              <a:rPr lang="en-US">
                <a:solidFill>
                  <a:srgbClr val="FF9900"/>
                </a:solidFill>
                <a:latin typeface="Tahoma Small Cap" pitchFamily="34" charset="0"/>
              </a:rPr>
              <a:t> 13</a:t>
            </a:r>
            <a:r>
              <a:rPr lang="en-US" b="0" i="1">
                <a:solidFill>
                  <a:srgbClr val="FF9900"/>
                </a:solidFill>
                <a:latin typeface="Tahoma Small Cap" pitchFamily="34" charset="0"/>
              </a:rPr>
              <a:t>-The Antichrist &amp; the False Prophet</a:t>
            </a:r>
          </a:p>
          <a:p>
            <a:pPr>
              <a:spcBef>
                <a:spcPct val="50000"/>
              </a:spcBef>
            </a:pPr>
            <a:endParaRPr lang="en-US" b="0"/>
          </a:p>
        </p:txBody>
      </p:sp>
      <p:sp>
        <p:nvSpPr>
          <p:cNvPr id="178196" name="Text Box 21"/>
          <p:cNvSpPr txBox="1">
            <a:spLocks noChangeArrowheads="1"/>
          </p:cNvSpPr>
          <p:nvPr/>
        </p:nvSpPr>
        <p:spPr bwMode="auto">
          <a:xfrm>
            <a:off x="3505200" y="3565525"/>
            <a:ext cx="5410200" cy="1844675"/>
          </a:xfrm>
          <a:prstGeom prst="rect">
            <a:avLst/>
          </a:prstGeom>
          <a:noFill/>
          <a:ln w="9525">
            <a:noFill/>
            <a:miter lim="800000"/>
            <a:headEnd/>
            <a:tailEnd/>
          </a:ln>
        </p:spPr>
        <p:txBody>
          <a:bodyPr>
            <a:spAutoFit/>
          </a:bodyPr>
          <a:lstStyle/>
          <a:p>
            <a:pPr>
              <a:lnSpc>
                <a:spcPct val="80000"/>
              </a:lnSpc>
            </a:pPr>
            <a:r>
              <a:rPr lang="en-US" b="0"/>
              <a:t>-</a:t>
            </a:r>
            <a:r>
              <a:rPr lang="en-US" b="0" i="1"/>
              <a:t>Antichrist slain and resurrects from a fatal wound</a:t>
            </a:r>
            <a:endParaRPr lang="en-US" b="0"/>
          </a:p>
          <a:p>
            <a:pPr>
              <a:lnSpc>
                <a:spcPct val="80000"/>
              </a:lnSpc>
            </a:pPr>
            <a:r>
              <a:rPr lang="en-US" b="0"/>
              <a:t>-One </a:t>
            </a:r>
            <a:r>
              <a:rPr lang="en-US" b="0" i="1"/>
              <a:t>World Government Reign for 42 months</a:t>
            </a:r>
          </a:p>
          <a:p>
            <a:pPr>
              <a:lnSpc>
                <a:spcPct val="80000"/>
              </a:lnSpc>
            </a:pPr>
            <a:r>
              <a:rPr lang="en-US" b="0" i="1"/>
              <a:t>-War against the Saints</a:t>
            </a:r>
          </a:p>
          <a:p>
            <a:pPr>
              <a:lnSpc>
                <a:spcPct val="80000"/>
              </a:lnSpc>
            </a:pPr>
            <a:r>
              <a:rPr lang="en-US" b="0" i="1"/>
              <a:t>-False Prophet – False Signs &amp; Wonders</a:t>
            </a:r>
          </a:p>
          <a:p>
            <a:pPr>
              <a:lnSpc>
                <a:spcPct val="80000"/>
              </a:lnSpc>
            </a:pPr>
            <a:r>
              <a:rPr lang="en-US" b="0" i="1"/>
              <a:t>-One World Global Economy to survive judgments</a:t>
            </a:r>
          </a:p>
          <a:p>
            <a:pPr>
              <a:lnSpc>
                <a:spcPct val="80000"/>
              </a:lnSpc>
            </a:pPr>
            <a:r>
              <a:rPr lang="en-US" b="0" i="1"/>
              <a:t>-Image of the Beast erected to worship</a:t>
            </a:r>
          </a:p>
          <a:p>
            <a:pPr>
              <a:lnSpc>
                <a:spcPct val="80000"/>
              </a:lnSpc>
            </a:pPr>
            <a:r>
              <a:rPr lang="en-US" b="0" i="1"/>
              <a:t>-One World Religion (One World Church–Ch. 17)</a:t>
            </a:r>
          </a:p>
          <a:p>
            <a:pPr>
              <a:lnSpc>
                <a:spcPct val="80000"/>
              </a:lnSpc>
            </a:pPr>
            <a:r>
              <a:rPr lang="en-US" b="0" i="1"/>
              <a:t>-Mark of the Beast implemented (6-6-6)</a:t>
            </a:r>
          </a:p>
        </p:txBody>
      </p:sp>
      <p:sp>
        <p:nvSpPr>
          <p:cNvPr id="178197" name="Line 17"/>
          <p:cNvSpPr>
            <a:spLocks noChangeShapeType="1"/>
          </p:cNvSpPr>
          <p:nvPr/>
        </p:nvSpPr>
        <p:spPr bwMode="auto">
          <a:xfrm>
            <a:off x="6553200" y="3124200"/>
            <a:ext cx="2209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79203"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79204"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79205"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79206"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79207" name="Rectangle 7"/>
          <p:cNvSpPr>
            <a:spLocks noChangeArrowheads="1"/>
          </p:cNvSpPr>
          <p:nvPr/>
        </p:nvSpPr>
        <p:spPr bwMode="auto">
          <a:xfrm>
            <a:off x="2133600" y="8382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14</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144,000 in Heaven with the Lamb</a:t>
            </a:r>
            <a:r>
              <a:rPr lang="en-US" sz="1600" b="0">
                <a:solidFill>
                  <a:schemeClr val="hlink"/>
                </a:solidFill>
                <a:latin typeface="Tahoma Small Cap" pitchFamily="34" charset="0"/>
              </a:rPr>
              <a:t>)</a:t>
            </a:r>
          </a:p>
        </p:txBody>
      </p:sp>
      <p:sp>
        <p:nvSpPr>
          <p:cNvPr id="179208"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79209" name="Rectangle 9"/>
          <p:cNvSpPr>
            <a:spLocks noChangeArrowheads="1"/>
          </p:cNvSpPr>
          <p:nvPr/>
        </p:nvSpPr>
        <p:spPr bwMode="auto">
          <a:xfrm>
            <a:off x="152400" y="1905000"/>
            <a:ext cx="9067800" cy="1093788"/>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79210"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79211" name="Line 11"/>
          <p:cNvSpPr>
            <a:spLocks noChangeShapeType="1"/>
          </p:cNvSpPr>
          <p:nvPr/>
        </p:nvSpPr>
        <p:spPr bwMode="auto">
          <a:xfrm>
            <a:off x="3276600" y="2209800"/>
            <a:ext cx="0" cy="228600"/>
          </a:xfrm>
          <a:prstGeom prst="line">
            <a:avLst/>
          </a:prstGeom>
          <a:noFill/>
          <a:ln w="19050">
            <a:solidFill>
              <a:schemeClr val="tx1"/>
            </a:solidFill>
            <a:round/>
            <a:headEnd/>
            <a:tailEnd/>
          </a:ln>
        </p:spPr>
        <p:txBody>
          <a:bodyPr/>
          <a:lstStyle/>
          <a:p>
            <a:endParaRPr lang="en-US"/>
          </a:p>
        </p:txBody>
      </p:sp>
      <p:sp>
        <p:nvSpPr>
          <p:cNvPr id="179212"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9213" name="Line 13"/>
          <p:cNvSpPr>
            <a:spLocks noChangeShapeType="1"/>
          </p:cNvSpPr>
          <p:nvPr/>
        </p:nvSpPr>
        <p:spPr bwMode="auto">
          <a:xfrm>
            <a:off x="7772400" y="2819400"/>
            <a:ext cx="1066800" cy="0"/>
          </a:xfrm>
          <a:prstGeom prst="line">
            <a:avLst/>
          </a:prstGeom>
          <a:noFill/>
          <a:ln w="9525">
            <a:solidFill>
              <a:schemeClr val="tx1"/>
            </a:solidFill>
            <a:round/>
            <a:headEnd/>
            <a:tailEnd type="triangle" w="med" len="med"/>
          </a:ln>
        </p:spPr>
        <p:txBody>
          <a:bodyPr/>
          <a:lstStyle/>
          <a:p>
            <a:endParaRPr lang="en-US"/>
          </a:p>
        </p:txBody>
      </p:sp>
      <p:sp>
        <p:nvSpPr>
          <p:cNvPr id="179214"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79215"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79216" name="Line 16"/>
          <p:cNvSpPr>
            <a:spLocks noChangeShapeType="1"/>
          </p:cNvSpPr>
          <p:nvPr/>
        </p:nvSpPr>
        <p:spPr bwMode="auto">
          <a:xfrm>
            <a:off x="3276600" y="2590800"/>
            <a:ext cx="0" cy="3733800"/>
          </a:xfrm>
          <a:prstGeom prst="line">
            <a:avLst/>
          </a:prstGeom>
          <a:noFill/>
          <a:ln w="19050">
            <a:solidFill>
              <a:schemeClr val="tx1"/>
            </a:solidFill>
            <a:round/>
            <a:headEnd/>
            <a:tailEnd/>
          </a:ln>
        </p:spPr>
        <p:txBody>
          <a:bodyPr/>
          <a:lstStyle/>
          <a:p>
            <a:endParaRPr lang="en-US"/>
          </a:p>
        </p:txBody>
      </p:sp>
      <p:sp>
        <p:nvSpPr>
          <p:cNvPr id="179217" name="Line 18"/>
          <p:cNvSpPr>
            <a:spLocks noChangeShapeType="1"/>
          </p:cNvSpPr>
          <p:nvPr/>
        </p:nvSpPr>
        <p:spPr bwMode="auto">
          <a:xfrm>
            <a:off x="7239000" y="3352800"/>
            <a:ext cx="1600200" cy="0"/>
          </a:xfrm>
          <a:prstGeom prst="line">
            <a:avLst/>
          </a:prstGeom>
          <a:noFill/>
          <a:ln w="9525">
            <a:solidFill>
              <a:schemeClr val="tx1"/>
            </a:solidFill>
            <a:round/>
            <a:headEnd/>
            <a:tailEnd type="triangle" w="med" len="med"/>
          </a:ln>
        </p:spPr>
        <p:txBody>
          <a:bodyPr/>
          <a:lstStyle/>
          <a:p>
            <a:endParaRPr lang="en-US"/>
          </a:p>
        </p:txBody>
      </p:sp>
      <p:sp>
        <p:nvSpPr>
          <p:cNvPr id="179218" name="Text Box 19"/>
          <p:cNvSpPr txBox="1">
            <a:spLocks noChangeArrowheads="1"/>
          </p:cNvSpPr>
          <p:nvPr/>
        </p:nvSpPr>
        <p:spPr bwMode="auto">
          <a:xfrm>
            <a:off x="3200400" y="2919413"/>
            <a:ext cx="5334000" cy="1576387"/>
          </a:xfrm>
          <a:prstGeom prst="rect">
            <a:avLst/>
          </a:prstGeom>
          <a:noFill/>
          <a:ln w="9525">
            <a:noFill/>
            <a:miter lim="800000"/>
            <a:headEnd/>
            <a:tailEnd/>
          </a:ln>
        </p:spPr>
        <p:txBody>
          <a:bodyPr>
            <a:spAutoFit/>
          </a:bodyPr>
          <a:lstStyle/>
          <a:p>
            <a:r>
              <a:rPr lang="en-US">
                <a:solidFill>
                  <a:schemeClr val="hlink"/>
                </a:solidFill>
                <a:latin typeface="Tahoma Small Cap" pitchFamily="34" charset="0"/>
              </a:rPr>
              <a:t>12</a:t>
            </a:r>
            <a:r>
              <a:rPr lang="en-US" b="0" i="1"/>
              <a:t>-The Bride in the Wilderness</a:t>
            </a:r>
          </a:p>
          <a:p>
            <a:r>
              <a:rPr lang="en-US">
                <a:solidFill>
                  <a:schemeClr val="hlink"/>
                </a:solidFill>
                <a:latin typeface="Tahoma Small Cap" pitchFamily="34" charset="0"/>
              </a:rPr>
              <a:t>13</a:t>
            </a:r>
            <a:r>
              <a:rPr lang="en-US" b="0" i="1"/>
              <a:t>-The Antichrist &amp; the False Prophet</a:t>
            </a:r>
          </a:p>
          <a:p>
            <a:r>
              <a:rPr lang="en-US">
                <a:solidFill>
                  <a:srgbClr val="FF9900"/>
                </a:solidFill>
                <a:latin typeface="Tahoma Small Cap" pitchFamily="34" charset="0"/>
              </a:rPr>
              <a:t>14</a:t>
            </a:r>
            <a:r>
              <a:rPr lang="en-US" b="0" i="1">
                <a:solidFill>
                  <a:srgbClr val="FF9900"/>
                </a:solidFill>
                <a:latin typeface="Tahoma Small Cap" pitchFamily="34" charset="0"/>
              </a:rPr>
              <a:t>-The 144,000 in Heaven w/ the Lamb</a:t>
            </a:r>
          </a:p>
          <a:p>
            <a:pPr>
              <a:lnSpc>
                <a:spcPct val="90000"/>
              </a:lnSpc>
            </a:pPr>
            <a:endParaRPr lang="en-US" b="0" i="1">
              <a:solidFill>
                <a:srgbClr val="FF9900"/>
              </a:solidFill>
            </a:endParaRPr>
          </a:p>
          <a:p>
            <a:pPr>
              <a:spcBef>
                <a:spcPct val="50000"/>
              </a:spcBef>
            </a:pPr>
            <a:endParaRPr lang="en-US" b="0">
              <a:solidFill>
                <a:srgbClr val="FF9900"/>
              </a:solidFill>
            </a:endParaRPr>
          </a:p>
        </p:txBody>
      </p:sp>
      <p:sp>
        <p:nvSpPr>
          <p:cNvPr id="179219" name="Text Box 20"/>
          <p:cNvSpPr txBox="1">
            <a:spLocks noChangeArrowheads="1"/>
          </p:cNvSpPr>
          <p:nvPr/>
        </p:nvSpPr>
        <p:spPr bwMode="auto">
          <a:xfrm>
            <a:off x="3505200" y="3733800"/>
            <a:ext cx="5410200" cy="369888"/>
          </a:xfrm>
          <a:prstGeom prst="rect">
            <a:avLst/>
          </a:prstGeom>
          <a:noFill/>
          <a:ln w="9525">
            <a:noFill/>
            <a:miter lim="800000"/>
            <a:headEnd/>
            <a:tailEnd/>
          </a:ln>
        </p:spPr>
        <p:txBody>
          <a:bodyPr>
            <a:spAutoFit/>
          </a:bodyPr>
          <a:lstStyle/>
          <a:p>
            <a:r>
              <a:rPr lang="en-US" b="0"/>
              <a:t>-</a:t>
            </a:r>
            <a:r>
              <a:rPr lang="en-US" b="0" i="1"/>
              <a:t>(</a:t>
            </a:r>
            <a:r>
              <a:rPr lang="en-US" b="0" i="1">
                <a:solidFill>
                  <a:schemeClr val="hlink"/>
                </a:solidFill>
              </a:rPr>
              <a:t>1st angel</a:t>
            </a:r>
            <a:r>
              <a:rPr lang="en-US" b="0" i="1"/>
              <a:t> admonishing the world with the gospel)</a:t>
            </a:r>
          </a:p>
        </p:txBody>
      </p:sp>
      <p:sp>
        <p:nvSpPr>
          <p:cNvPr id="179220" name="Line 21"/>
          <p:cNvSpPr>
            <a:spLocks noChangeShapeType="1"/>
          </p:cNvSpPr>
          <p:nvPr/>
        </p:nvSpPr>
        <p:spPr bwMode="auto">
          <a:xfrm>
            <a:off x="6553200" y="3124200"/>
            <a:ext cx="2286000" cy="0"/>
          </a:xfrm>
          <a:prstGeom prst="line">
            <a:avLst/>
          </a:prstGeom>
          <a:noFill/>
          <a:ln w="9525">
            <a:solidFill>
              <a:schemeClr val="tx1"/>
            </a:solidFill>
            <a:round/>
            <a:headEnd/>
            <a:tailEnd type="triangle" w="med" len="med"/>
          </a:ln>
        </p:spPr>
        <p:txBody>
          <a:bodyPr/>
          <a:lstStyle/>
          <a:p>
            <a:endParaRPr lang="en-US"/>
          </a:p>
        </p:txBody>
      </p:sp>
      <p:sp>
        <p:nvSpPr>
          <p:cNvPr id="179221" name="Line 22"/>
          <p:cNvSpPr>
            <a:spLocks noChangeShapeType="1"/>
          </p:cNvSpPr>
          <p:nvPr/>
        </p:nvSpPr>
        <p:spPr bwMode="auto">
          <a:xfrm>
            <a:off x="8001000" y="3581400"/>
            <a:ext cx="838200" cy="0"/>
          </a:xfrm>
          <a:prstGeom prst="line">
            <a:avLst/>
          </a:prstGeom>
          <a:noFill/>
          <a:ln w="9525">
            <a:solidFill>
              <a:schemeClr val="tx1"/>
            </a:solidFill>
            <a:round/>
            <a:headEnd/>
            <a:tailEnd type="triangle" w="med" len="med"/>
          </a:ln>
        </p:spPr>
        <p:txBody>
          <a:bodyPr/>
          <a:lstStyle/>
          <a:p>
            <a:endParaRPr lang="en-US"/>
          </a:p>
        </p:txBody>
      </p:sp>
      <p:sp>
        <p:nvSpPr>
          <p:cNvPr id="179222" name="Line 23"/>
          <p:cNvSpPr>
            <a:spLocks noChangeShapeType="1"/>
          </p:cNvSpPr>
          <p:nvPr/>
        </p:nvSpPr>
        <p:spPr bwMode="auto">
          <a:xfrm>
            <a:off x="7620000" y="2514600"/>
            <a:ext cx="1219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80227"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80228"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80229"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80230"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80231" name="Rectangle 7"/>
          <p:cNvSpPr>
            <a:spLocks noChangeArrowheads="1"/>
          </p:cNvSpPr>
          <p:nvPr/>
        </p:nvSpPr>
        <p:spPr bwMode="auto">
          <a:xfrm>
            <a:off x="2133600" y="8382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14</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144,000 in Heaven with the Lamb</a:t>
            </a:r>
            <a:r>
              <a:rPr lang="en-US" sz="1600" b="0">
                <a:solidFill>
                  <a:schemeClr val="hlink"/>
                </a:solidFill>
                <a:latin typeface="Tahoma Small Cap" pitchFamily="34" charset="0"/>
              </a:rPr>
              <a:t>)</a:t>
            </a:r>
          </a:p>
        </p:txBody>
      </p:sp>
      <p:sp>
        <p:nvSpPr>
          <p:cNvPr id="180232"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80233" name="Rectangle 9"/>
          <p:cNvSpPr>
            <a:spLocks noChangeArrowheads="1"/>
          </p:cNvSpPr>
          <p:nvPr/>
        </p:nvSpPr>
        <p:spPr bwMode="auto">
          <a:xfrm>
            <a:off x="152400" y="1905000"/>
            <a:ext cx="9067800" cy="1093788"/>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80234"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80235" name="Line 11"/>
          <p:cNvSpPr>
            <a:spLocks noChangeShapeType="1"/>
          </p:cNvSpPr>
          <p:nvPr/>
        </p:nvSpPr>
        <p:spPr bwMode="auto">
          <a:xfrm>
            <a:off x="3276600" y="2209800"/>
            <a:ext cx="0" cy="228600"/>
          </a:xfrm>
          <a:prstGeom prst="line">
            <a:avLst/>
          </a:prstGeom>
          <a:noFill/>
          <a:ln w="19050">
            <a:solidFill>
              <a:schemeClr val="tx1"/>
            </a:solidFill>
            <a:round/>
            <a:headEnd/>
            <a:tailEnd/>
          </a:ln>
        </p:spPr>
        <p:txBody>
          <a:bodyPr/>
          <a:lstStyle/>
          <a:p>
            <a:endParaRPr lang="en-US"/>
          </a:p>
        </p:txBody>
      </p:sp>
      <p:sp>
        <p:nvSpPr>
          <p:cNvPr id="180236"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0237" name="Line 13"/>
          <p:cNvSpPr>
            <a:spLocks noChangeShapeType="1"/>
          </p:cNvSpPr>
          <p:nvPr/>
        </p:nvSpPr>
        <p:spPr bwMode="auto">
          <a:xfrm>
            <a:off x="7772400" y="2819400"/>
            <a:ext cx="1066800" cy="0"/>
          </a:xfrm>
          <a:prstGeom prst="line">
            <a:avLst/>
          </a:prstGeom>
          <a:noFill/>
          <a:ln w="9525">
            <a:solidFill>
              <a:schemeClr val="tx1"/>
            </a:solidFill>
            <a:round/>
            <a:headEnd/>
            <a:tailEnd type="triangle" w="med" len="med"/>
          </a:ln>
        </p:spPr>
        <p:txBody>
          <a:bodyPr/>
          <a:lstStyle/>
          <a:p>
            <a:endParaRPr lang="en-US"/>
          </a:p>
        </p:txBody>
      </p:sp>
      <p:sp>
        <p:nvSpPr>
          <p:cNvPr id="180238"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80239"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0240" name="Line 16"/>
          <p:cNvSpPr>
            <a:spLocks noChangeShapeType="1"/>
          </p:cNvSpPr>
          <p:nvPr/>
        </p:nvSpPr>
        <p:spPr bwMode="auto">
          <a:xfrm>
            <a:off x="3276600" y="2590800"/>
            <a:ext cx="0" cy="3733800"/>
          </a:xfrm>
          <a:prstGeom prst="line">
            <a:avLst/>
          </a:prstGeom>
          <a:noFill/>
          <a:ln w="19050">
            <a:solidFill>
              <a:schemeClr val="tx1"/>
            </a:solidFill>
            <a:round/>
            <a:headEnd/>
            <a:tailEnd/>
          </a:ln>
        </p:spPr>
        <p:txBody>
          <a:bodyPr/>
          <a:lstStyle/>
          <a:p>
            <a:endParaRPr lang="en-US"/>
          </a:p>
        </p:txBody>
      </p:sp>
      <p:sp>
        <p:nvSpPr>
          <p:cNvPr id="180241" name="Line 18"/>
          <p:cNvSpPr>
            <a:spLocks noChangeShapeType="1"/>
          </p:cNvSpPr>
          <p:nvPr/>
        </p:nvSpPr>
        <p:spPr bwMode="auto">
          <a:xfrm>
            <a:off x="7239000" y="3352800"/>
            <a:ext cx="1600200" cy="0"/>
          </a:xfrm>
          <a:prstGeom prst="line">
            <a:avLst/>
          </a:prstGeom>
          <a:noFill/>
          <a:ln w="9525">
            <a:solidFill>
              <a:schemeClr val="tx1"/>
            </a:solidFill>
            <a:round/>
            <a:headEnd/>
            <a:tailEnd type="triangle" w="med" len="med"/>
          </a:ln>
        </p:spPr>
        <p:txBody>
          <a:bodyPr/>
          <a:lstStyle/>
          <a:p>
            <a:endParaRPr lang="en-US"/>
          </a:p>
        </p:txBody>
      </p:sp>
      <p:sp>
        <p:nvSpPr>
          <p:cNvPr id="180242" name="Text Box 19"/>
          <p:cNvSpPr txBox="1">
            <a:spLocks noChangeArrowheads="1"/>
          </p:cNvSpPr>
          <p:nvPr/>
        </p:nvSpPr>
        <p:spPr bwMode="auto">
          <a:xfrm>
            <a:off x="3200400" y="2919413"/>
            <a:ext cx="5334000" cy="1576387"/>
          </a:xfrm>
          <a:prstGeom prst="rect">
            <a:avLst/>
          </a:prstGeom>
          <a:noFill/>
          <a:ln w="9525">
            <a:noFill/>
            <a:miter lim="800000"/>
            <a:headEnd/>
            <a:tailEnd/>
          </a:ln>
        </p:spPr>
        <p:txBody>
          <a:bodyPr>
            <a:spAutoFit/>
          </a:bodyPr>
          <a:lstStyle/>
          <a:p>
            <a:r>
              <a:rPr lang="en-US">
                <a:solidFill>
                  <a:schemeClr val="hlink"/>
                </a:solidFill>
                <a:latin typeface="Tahoma Small Cap" pitchFamily="34" charset="0"/>
              </a:rPr>
              <a:t>12</a:t>
            </a:r>
            <a:r>
              <a:rPr lang="en-US" b="0" i="1"/>
              <a:t>-The Bride in the Wilderness</a:t>
            </a:r>
          </a:p>
          <a:p>
            <a:r>
              <a:rPr lang="en-US">
                <a:solidFill>
                  <a:schemeClr val="hlink"/>
                </a:solidFill>
                <a:latin typeface="Tahoma Small Cap" pitchFamily="34" charset="0"/>
              </a:rPr>
              <a:t>13</a:t>
            </a:r>
            <a:r>
              <a:rPr lang="en-US" b="0" i="1"/>
              <a:t>-The Antichrist &amp; the False Prophet</a:t>
            </a:r>
          </a:p>
          <a:p>
            <a:r>
              <a:rPr lang="en-US">
                <a:solidFill>
                  <a:srgbClr val="FF9900"/>
                </a:solidFill>
                <a:latin typeface="Tahoma Small Cap" pitchFamily="34" charset="0"/>
              </a:rPr>
              <a:t>14</a:t>
            </a:r>
            <a:r>
              <a:rPr lang="en-US" b="0" i="1">
                <a:solidFill>
                  <a:srgbClr val="FF9900"/>
                </a:solidFill>
                <a:latin typeface="Tahoma Small Cap" pitchFamily="34" charset="0"/>
              </a:rPr>
              <a:t>-The 144,000 in Heaven w/ the Lamb</a:t>
            </a:r>
          </a:p>
          <a:p>
            <a:pPr>
              <a:lnSpc>
                <a:spcPct val="90000"/>
              </a:lnSpc>
            </a:pPr>
            <a:endParaRPr lang="en-US" b="0" i="1">
              <a:solidFill>
                <a:srgbClr val="FF9900"/>
              </a:solidFill>
            </a:endParaRPr>
          </a:p>
          <a:p>
            <a:pPr>
              <a:spcBef>
                <a:spcPct val="50000"/>
              </a:spcBef>
            </a:pPr>
            <a:endParaRPr lang="en-US" b="0">
              <a:solidFill>
                <a:srgbClr val="FF9900"/>
              </a:solidFill>
            </a:endParaRPr>
          </a:p>
        </p:txBody>
      </p:sp>
      <p:sp>
        <p:nvSpPr>
          <p:cNvPr id="180243" name="Text Box 20"/>
          <p:cNvSpPr txBox="1">
            <a:spLocks noChangeArrowheads="1"/>
          </p:cNvSpPr>
          <p:nvPr/>
        </p:nvSpPr>
        <p:spPr bwMode="auto">
          <a:xfrm>
            <a:off x="3505200" y="3733800"/>
            <a:ext cx="5410200" cy="646113"/>
          </a:xfrm>
          <a:prstGeom prst="rect">
            <a:avLst/>
          </a:prstGeom>
          <a:noFill/>
          <a:ln w="9525">
            <a:noFill/>
            <a:miter lim="800000"/>
            <a:headEnd/>
            <a:tailEnd/>
          </a:ln>
        </p:spPr>
        <p:txBody>
          <a:bodyPr>
            <a:spAutoFit/>
          </a:bodyPr>
          <a:lstStyle/>
          <a:p>
            <a:r>
              <a:rPr lang="en-US" b="0"/>
              <a:t>-</a:t>
            </a:r>
            <a:r>
              <a:rPr lang="en-US" b="0" i="1"/>
              <a:t>(</a:t>
            </a:r>
            <a:r>
              <a:rPr lang="en-US" b="0" i="1">
                <a:solidFill>
                  <a:schemeClr val="hlink"/>
                </a:solidFill>
              </a:rPr>
              <a:t>1st angel</a:t>
            </a:r>
            <a:r>
              <a:rPr lang="en-US" b="0" i="1"/>
              <a:t> admonishing the world with the gospel)</a:t>
            </a:r>
          </a:p>
          <a:p>
            <a:r>
              <a:rPr lang="en-US" b="0" i="1"/>
              <a:t>-(</a:t>
            </a:r>
            <a:r>
              <a:rPr lang="en-US" b="0" i="1">
                <a:solidFill>
                  <a:schemeClr val="hlink"/>
                </a:solidFill>
              </a:rPr>
              <a:t>2nd angel</a:t>
            </a:r>
            <a:r>
              <a:rPr lang="en-US" b="0" i="1"/>
              <a:t> announcing Harlot Church’s fall)</a:t>
            </a:r>
          </a:p>
        </p:txBody>
      </p:sp>
      <p:sp>
        <p:nvSpPr>
          <p:cNvPr id="180244" name="Line 21"/>
          <p:cNvSpPr>
            <a:spLocks noChangeShapeType="1"/>
          </p:cNvSpPr>
          <p:nvPr/>
        </p:nvSpPr>
        <p:spPr bwMode="auto">
          <a:xfrm>
            <a:off x="6553200" y="3124200"/>
            <a:ext cx="2286000" cy="0"/>
          </a:xfrm>
          <a:prstGeom prst="line">
            <a:avLst/>
          </a:prstGeom>
          <a:noFill/>
          <a:ln w="9525">
            <a:solidFill>
              <a:schemeClr val="tx1"/>
            </a:solidFill>
            <a:round/>
            <a:headEnd/>
            <a:tailEnd type="triangle" w="med" len="med"/>
          </a:ln>
        </p:spPr>
        <p:txBody>
          <a:bodyPr/>
          <a:lstStyle/>
          <a:p>
            <a:endParaRPr lang="en-US"/>
          </a:p>
        </p:txBody>
      </p:sp>
      <p:sp>
        <p:nvSpPr>
          <p:cNvPr id="180245" name="Line 22"/>
          <p:cNvSpPr>
            <a:spLocks noChangeShapeType="1"/>
          </p:cNvSpPr>
          <p:nvPr/>
        </p:nvSpPr>
        <p:spPr bwMode="auto">
          <a:xfrm>
            <a:off x="8001000" y="3581400"/>
            <a:ext cx="838200" cy="0"/>
          </a:xfrm>
          <a:prstGeom prst="line">
            <a:avLst/>
          </a:prstGeom>
          <a:noFill/>
          <a:ln w="9525">
            <a:solidFill>
              <a:schemeClr val="tx1"/>
            </a:solidFill>
            <a:round/>
            <a:headEnd/>
            <a:tailEnd type="triangle" w="med" len="med"/>
          </a:ln>
        </p:spPr>
        <p:txBody>
          <a:bodyPr/>
          <a:lstStyle/>
          <a:p>
            <a:endParaRPr lang="en-US"/>
          </a:p>
        </p:txBody>
      </p:sp>
      <p:sp>
        <p:nvSpPr>
          <p:cNvPr id="180246" name="Line 23"/>
          <p:cNvSpPr>
            <a:spLocks noChangeShapeType="1"/>
          </p:cNvSpPr>
          <p:nvPr/>
        </p:nvSpPr>
        <p:spPr bwMode="auto">
          <a:xfrm>
            <a:off x="7620000" y="2514600"/>
            <a:ext cx="1219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ternityCover_Countdown.jpg"/>
          <p:cNvPicPr>
            <a:picLocks noChangeAspect="1"/>
          </p:cNvPicPr>
          <p:nvPr/>
        </p:nvPicPr>
        <p:blipFill>
          <a:blip r:embed="rId2" cstate="print"/>
          <a:stretch>
            <a:fillRect/>
          </a:stretch>
        </p:blipFill>
        <p:spPr>
          <a:xfrm>
            <a:off x="2362200" y="304800"/>
            <a:ext cx="4064000"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81251"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81252"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81253"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81254"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81255" name="Rectangle 7"/>
          <p:cNvSpPr>
            <a:spLocks noChangeArrowheads="1"/>
          </p:cNvSpPr>
          <p:nvPr/>
        </p:nvSpPr>
        <p:spPr bwMode="auto">
          <a:xfrm>
            <a:off x="2133600" y="8382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14</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144,000 in Heaven with the Lamb</a:t>
            </a:r>
            <a:r>
              <a:rPr lang="en-US" sz="1600" b="0">
                <a:solidFill>
                  <a:schemeClr val="hlink"/>
                </a:solidFill>
                <a:latin typeface="Tahoma Small Cap" pitchFamily="34" charset="0"/>
              </a:rPr>
              <a:t>)</a:t>
            </a:r>
          </a:p>
        </p:txBody>
      </p:sp>
      <p:sp>
        <p:nvSpPr>
          <p:cNvPr id="181256"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81257" name="Rectangle 9"/>
          <p:cNvSpPr>
            <a:spLocks noChangeArrowheads="1"/>
          </p:cNvSpPr>
          <p:nvPr/>
        </p:nvSpPr>
        <p:spPr bwMode="auto">
          <a:xfrm>
            <a:off x="152400" y="1905000"/>
            <a:ext cx="9067800" cy="1093788"/>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81258"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81259" name="Line 11"/>
          <p:cNvSpPr>
            <a:spLocks noChangeShapeType="1"/>
          </p:cNvSpPr>
          <p:nvPr/>
        </p:nvSpPr>
        <p:spPr bwMode="auto">
          <a:xfrm>
            <a:off x="3276600" y="2209800"/>
            <a:ext cx="0" cy="228600"/>
          </a:xfrm>
          <a:prstGeom prst="line">
            <a:avLst/>
          </a:prstGeom>
          <a:noFill/>
          <a:ln w="19050">
            <a:solidFill>
              <a:schemeClr val="tx1"/>
            </a:solidFill>
            <a:round/>
            <a:headEnd/>
            <a:tailEnd/>
          </a:ln>
        </p:spPr>
        <p:txBody>
          <a:bodyPr/>
          <a:lstStyle/>
          <a:p>
            <a:endParaRPr lang="en-US"/>
          </a:p>
        </p:txBody>
      </p:sp>
      <p:sp>
        <p:nvSpPr>
          <p:cNvPr id="181260"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1261" name="Line 13"/>
          <p:cNvSpPr>
            <a:spLocks noChangeShapeType="1"/>
          </p:cNvSpPr>
          <p:nvPr/>
        </p:nvSpPr>
        <p:spPr bwMode="auto">
          <a:xfrm>
            <a:off x="7772400" y="2819400"/>
            <a:ext cx="1066800" cy="0"/>
          </a:xfrm>
          <a:prstGeom prst="line">
            <a:avLst/>
          </a:prstGeom>
          <a:noFill/>
          <a:ln w="9525">
            <a:solidFill>
              <a:schemeClr val="tx1"/>
            </a:solidFill>
            <a:round/>
            <a:headEnd/>
            <a:tailEnd type="triangle" w="med" len="med"/>
          </a:ln>
        </p:spPr>
        <p:txBody>
          <a:bodyPr/>
          <a:lstStyle/>
          <a:p>
            <a:endParaRPr lang="en-US"/>
          </a:p>
        </p:txBody>
      </p:sp>
      <p:sp>
        <p:nvSpPr>
          <p:cNvPr id="181262"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81263"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1264" name="Line 16"/>
          <p:cNvSpPr>
            <a:spLocks noChangeShapeType="1"/>
          </p:cNvSpPr>
          <p:nvPr/>
        </p:nvSpPr>
        <p:spPr bwMode="auto">
          <a:xfrm>
            <a:off x="3276600" y="2590800"/>
            <a:ext cx="0" cy="3733800"/>
          </a:xfrm>
          <a:prstGeom prst="line">
            <a:avLst/>
          </a:prstGeom>
          <a:noFill/>
          <a:ln w="19050">
            <a:solidFill>
              <a:schemeClr val="tx1"/>
            </a:solidFill>
            <a:round/>
            <a:headEnd/>
            <a:tailEnd/>
          </a:ln>
        </p:spPr>
        <p:txBody>
          <a:bodyPr/>
          <a:lstStyle/>
          <a:p>
            <a:endParaRPr lang="en-US"/>
          </a:p>
        </p:txBody>
      </p:sp>
      <p:sp>
        <p:nvSpPr>
          <p:cNvPr id="181265" name="Line 18"/>
          <p:cNvSpPr>
            <a:spLocks noChangeShapeType="1"/>
          </p:cNvSpPr>
          <p:nvPr/>
        </p:nvSpPr>
        <p:spPr bwMode="auto">
          <a:xfrm>
            <a:off x="7239000" y="3352800"/>
            <a:ext cx="1600200" cy="0"/>
          </a:xfrm>
          <a:prstGeom prst="line">
            <a:avLst/>
          </a:prstGeom>
          <a:noFill/>
          <a:ln w="9525">
            <a:solidFill>
              <a:schemeClr val="tx1"/>
            </a:solidFill>
            <a:round/>
            <a:headEnd/>
            <a:tailEnd type="triangle" w="med" len="med"/>
          </a:ln>
        </p:spPr>
        <p:txBody>
          <a:bodyPr/>
          <a:lstStyle/>
          <a:p>
            <a:endParaRPr lang="en-US"/>
          </a:p>
        </p:txBody>
      </p:sp>
      <p:sp>
        <p:nvSpPr>
          <p:cNvPr id="181266" name="Text Box 19"/>
          <p:cNvSpPr txBox="1">
            <a:spLocks noChangeArrowheads="1"/>
          </p:cNvSpPr>
          <p:nvPr/>
        </p:nvSpPr>
        <p:spPr bwMode="auto">
          <a:xfrm>
            <a:off x="3200400" y="2919413"/>
            <a:ext cx="5334000" cy="1576387"/>
          </a:xfrm>
          <a:prstGeom prst="rect">
            <a:avLst/>
          </a:prstGeom>
          <a:noFill/>
          <a:ln w="9525">
            <a:noFill/>
            <a:miter lim="800000"/>
            <a:headEnd/>
            <a:tailEnd/>
          </a:ln>
        </p:spPr>
        <p:txBody>
          <a:bodyPr>
            <a:spAutoFit/>
          </a:bodyPr>
          <a:lstStyle/>
          <a:p>
            <a:r>
              <a:rPr lang="en-US">
                <a:solidFill>
                  <a:schemeClr val="hlink"/>
                </a:solidFill>
                <a:latin typeface="Tahoma Small Cap" pitchFamily="34" charset="0"/>
              </a:rPr>
              <a:t>12</a:t>
            </a:r>
            <a:r>
              <a:rPr lang="en-US" b="0" i="1"/>
              <a:t>-The Bride in the Wilderness</a:t>
            </a:r>
          </a:p>
          <a:p>
            <a:r>
              <a:rPr lang="en-US">
                <a:solidFill>
                  <a:schemeClr val="hlink"/>
                </a:solidFill>
                <a:latin typeface="Tahoma Small Cap" pitchFamily="34" charset="0"/>
              </a:rPr>
              <a:t>13</a:t>
            </a:r>
            <a:r>
              <a:rPr lang="en-US" b="0" i="1"/>
              <a:t>-The Antichrist &amp; the False Prophet</a:t>
            </a:r>
          </a:p>
          <a:p>
            <a:r>
              <a:rPr lang="en-US">
                <a:solidFill>
                  <a:srgbClr val="FF9900"/>
                </a:solidFill>
                <a:latin typeface="Tahoma Small Cap" pitchFamily="34" charset="0"/>
              </a:rPr>
              <a:t>14</a:t>
            </a:r>
            <a:r>
              <a:rPr lang="en-US" b="0" i="1">
                <a:solidFill>
                  <a:srgbClr val="FF9900"/>
                </a:solidFill>
                <a:latin typeface="Tahoma Small Cap" pitchFamily="34" charset="0"/>
              </a:rPr>
              <a:t>-The 144,000 in Heaven w/ the Lamb</a:t>
            </a:r>
          </a:p>
          <a:p>
            <a:pPr>
              <a:lnSpc>
                <a:spcPct val="90000"/>
              </a:lnSpc>
            </a:pPr>
            <a:endParaRPr lang="en-US" b="0" i="1">
              <a:solidFill>
                <a:srgbClr val="FF9900"/>
              </a:solidFill>
            </a:endParaRPr>
          </a:p>
          <a:p>
            <a:pPr>
              <a:spcBef>
                <a:spcPct val="50000"/>
              </a:spcBef>
            </a:pPr>
            <a:endParaRPr lang="en-US" b="0">
              <a:solidFill>
                <a:srgbClr val="FF9900"/>
              </a:solidFill>
            </a:endParaRPr>
          </a:p>
        </p:txBody>
      </p:sp>
      <p:sp>
        <p:nvSpPr>
          <p:cNvPr id="181267" name="Text Box 20"/>
          <p:cNvSpPr txBox="1">
            <a:spLocks noChangeArrowheads="1"/>
          </p:cNvSpPr>
          <p:nvPr/>
        </p:nvSpPr>
        <p:spPr bwMode="auto">
          <a:xfrm>
            <a:off x="3505200" y="3733800"/>
            <a:ext cx="5410200" cy="923925"/>
          </a:xfrm>
          <a:prstGeom prst="rect">
            <a:avLst/>
          </a:prstGeom>
          <a:noFill/>
          <a:ln w="9525">
            <a:noFill/>
            <a:miter lim="800000"/>
            <a:headEnd/>
            <a:tailEnd/>
          </a:ln>
        </p:spPr>
        <p:txBody>
          <a:bodyPr>
            <a:spAutoFit/>
          </a:bodyPr>
          <a:lstStyle/>
          <a:p>
            <a:r>
              <a:rPr lang="en-US" b="0"/>
              <a:t>-</a:t>
            </a:r>
            <a:r>
              <a:rPr lang="en-US" b="0" i="1"/>
              <a:t>(</a:t>
            </a:r>
            <a:r>
              <a:rPr lang="en-US" b="0" i="1">
                <a:solidFill>
                  <a:schemeClr val="hlink"/>
                </a:solidFill>
              </a:rPr>
              <a:t>1st angel</a:t>
            </a:r>
            <a:r>
              <a:rPr lang="en-US" b="0" i="1"/>
              <a:t> admonishing the world with the gospel)</a:t>
            </a:r>
          </a:p>
          <a:p>
            <a:r>
              <a:rPr lang="en-US" b="0" i="1"/>
              <a:t>-(</a:t>
            </a:r>
            <a:r>
              <a:rPr lang="en-US" b="0" i="1">
                <a:solidFill>
                  <a:schemeClr val="hlink"/>
                </a:solidFill>
              </a:rPr>
              <a:t>2nd angel</a:t>
            </a:r>
            <a:r>
              <a:rPr lang="en-US" b="0" i="1"/>
              <a:t> announcing Harlot Church’s fall)</a:t>
            </a:r>
          </a:p>
          <a:p>
            <a:r>
              <a:rPr lang="en-US" b="0" i="1"/>
              <a:t>-(</a:t>
            </a:r>
            <a:r>
              <a:rPr lang="en-US" b="0" i="1">
                <a:solidFill>
                  <a:schemeClr val="hlink"/>
                </a:solidFill>
              </a:rPr>
              <a:t>3rd angel</a:t>
            </a:r>
            <a:r>
              <a:rPr lang="en-US" b="0" i="1"/>
              <a:t> warning against receiving the Mark)</a:t>
            </a:r>
          </a:p>
        </p:txBody>
      </p:sp>
      <p:sp>
        <p:nvSpPr>
          <p:cNvPr id="181268" name="Line 21"/>
          <p:cNvSpPr>
            <a:spLocks noChangeShapeType="1"/>
          </p:cNvSpPr>
          <p:nvPr/>
        </p:nvSpPr>
        <p:spPr bwMode="auto">
          <a:xfrm>
            <a:off x="6553200" y="3124200"/>
            <a:ext cx="2286000" cy="0"/>
          </a:xfrm>
          <a:prstGeom prst="line">
            <a:avLst/>
          </a:prstGeom>
          <a:noFill/>
          <a:ln w="9525">
            <a:solidFill>
              <a:schemeClr val="tx1"/>
            </a:solidFill>
            <a:round/>
            <a:headEnd/>
            <a:tailEnd type="triangle" w="med" len="med"/>
          </a:ln>
        </p:spPr>
        <p:txBody>
          <a:bodyPr/>
          <a:lstStyle/>
          <a:p>
            <a:endParaRPr lang="en-US"/>
          </a:p>
        </p:txBody>
      </p:sp>
      <p:sp>
        <p:nvSpPr>
          <p:cNvPr id="181269" name="Line 22"/>
          <p:cNvSpPr>
            <a:spLocks noChangeShapeType="1"/>
          </p:cNvSpPr>
          <p:nvPr/>
        </p:nvSpPr>
        <p:spPr bwMode="auto">
          <a:xfrm>
            <a:off x="8001000" y="3581400"/>
            <a:ext cx="838200" cy="0"/>
          </a:xfrm>
          <a:prstGeom prst="line">
            <a:avLst/>
          </a:prstGeom>
          <a:noFill/>
          <a:ln w="9525">
            <a:solidFill>
              <a:schemeClr val="tx1"/>
            </a:solidFill>
            <a:round/>
            <a:headEnd/>
            <a:tailEnd type="triangle" w="med" len="med"/>
          </a:ln>
        </p:spPr>
        <p:txBody>
          <a:bodyPr/>
          <a:lstStyle/>
          <a:p>
            <a:endParaRPr lang="en-US"/>
          </a:p>
        </p:txBody>
      </p:sp>
      <p:sp>
        <p:nvSpPr>
          <p:cNvPr id="181270" name="Line 23"/>
          <p:cNvSpPr>
            <a:spLocks noChangeShapeType="1"/>
          </p:cNvSpPr>
          <p:nvPr/>
        </p:nvSpPr>
        <p:spPr bwMode="auto">
          <a:xfrm>
            <a:off x="7620000" y="2514600"/>
            <a:ext cx="1219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82275"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82276"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82277"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82278"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82279" name="Rectangle 7"/>
          <p:cNvSpPr>
            <a:spLocks noChangeArrowheads="1"/>
          </p:cNvSpPr>
          <p:nvPr/>
        </p:nvSpPr>
        <p:spPr bwMode="auto">
          <a:xfrm>
            <a:off x="2133600" y="8382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14</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144,000 in Heaven with the Lamb</a:t>
            </a:r>
            <a:r>
              <a:rPr lang="en-US" sz="1600" b="0">
                <a:solidFill>
                  <a:schemeClr val="hlink"/>
                </a:solidFill>
                <a:latin typeface="Tahoma Small Cap" pitchFamily="34" charset="0"/>
              </a:rPr>
              <a:t>)</a:t>
            </a:r>
          </a:p>
        </p:txBody>
      </p:sp>
      <p:sp>
        <p:nvSpPr>
          <p:cNvPr id="182280"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82281" name="Rectangle 9"/>
          <p:cNvSpPr>
            <a:spLocks noChangeArrowheads="1"/>
          </p:cNvSpPr>
          <p:nvPr/>
        </p:nvSpPr>
        <p:spPr bwMode="auto">
          <a:xfrm>
            <a:off x="152400" y="1905000"/>
            <a:ext cx="9067800" cy="1093788"/>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82282"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82283" name="Line 11"/>
          <p:cNvSpPr>
            <a:spLocks noChangeShapeType="1"/>
          </p:cNvSpPr>
          <p:nvPr/>
        </p:nvSpPr>
        <p:spPr bwMode="auto">
          <a:xfrm>
            <a:off x="3276600" y="2209800"/>
            <a:ext cx="0" cy="228600"/>
          </a:xfrm>
          <a:prstGeom prst="line">
            <a:avLst/>
          </a:prstGeom>
          <a:noFill/>
          <a:ln w="19050">
            <a:solidFill>
              <a:schemeClr val="tx1"/>
            </a:solidFill>
            <a:round/>
            <a:headEnd/>
            <a:tailEnd/>
          </a:ln>
        </p:spPr>
        <p:txBody>
          <a:bodyPr/>
          <a:lstStyle/>
          <a:p>
            <a:endParaRPr lang="en-US"/>
          </a:p>
        </p:txBody>
      </p:sp>
      <p:sp>
        <p:nvSpPr>
          <p:cNvPr id="182284"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2285" name="Line 13"/>
          <p:cNvSpPr>
            <a:spLocks noChangeShapeType="1"/>
          </p:cNvSpPr>
          <p:nvPr/>
        </p:nvSpPr>
        <p:spPr bwMode="auto">
          <a:xfrm>
            <a:off x="7772400" y="2819400"/>
            <a:ext cx="1066800" cy="0"/>
          </a:xfrm>
          <a:prstGeom prst="line">
            <a:avLst/>
          </a:prstGeom>
          <a:noFill/>
          <a:ln w="9525">
            <a:solidFill>
              <a:schemeClr val="tx1"/>
            </a:solidFill>
            <a:round/>
            <a:headEnd/>
            <a:tailEnd type="triangle" w="med" len="med"/>
          </a:ln>
        </p:spPr>
        <p:txBody>
          <a:bodyPr/>
          <a:lstStyle/>
          <a:p>
            <a:endParaRPr lang="en-US"/>
          </a:p>
        </p:txBody>
      </p:sp>
      <p:sp>
        <p:nvSpPr>
          <p:cNvPr id="182286"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82287"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2288" name="Line 16"/>
          <p:cNvSpPr>
            <a:spLocks noChangeShapeType="1"/>
          </p:cNvSpPr>
          <p:nvPr/>
        </p:nvSpPr>
        <p:spPr bwMode="auto">
          <a:xfrm>
            <a:off x="3276600" y="2590800"/>
            <a:ext cx="0" cy="3733800"/>
          </a:xfrm>
          <a:prstGeom prst="line">
            <a:avLst/>
          </a:prstGeom>
          <a:noFill/>
          <a:ln w="19050">
            <a:solidFill>
              <a:schemeClr val="tx1"/>
            </a:solidFill>
            <a:round/>
            <a:headEnd/>
            <a:tailEnd/>
          </a:ln>
        </p:spPr>
        <p:txBody>
          <a:bodyPr/>
          <a:lstStyle/>
          <a:p>
            <a:endParaRPr lang="en-US"/>
          </a:p>
        </p:txBody>
      </p:sp>
      <p:sp>
        <p:nvSpPr>
          <p:cNvPr id="182289" name="Line 18"/>
          <p:cNvSpPr>
            <a:spLocks noChangeShapeType="1"/>
          </p:cNvSpPr>
          <p:nvPr/>
        </p:nvSpPr>
        <p:spPr bwMode="auto">
          <a:xfrm>
            <a:off x="7239000" y="3352800"/>
            <a:ext cx="1600200" cy="0"/>
          </a:xfrm>
          <a:prstGeom prst="line">
            <a:avLst/>
          </a:prstGeom>
          <a:noFill/>
          <a:ln w="9525">
            <a:solidFill>
              <a:schemeClr val="tx1"/>
            </a:solidFill>
            <a:round/>
            <a:headEnd/>
            <a:tailEnd type="triangle" w="med" len="med"/>
          </a:ln>
        </p:spPr>
        <p:txBody>
          <a:bodyPr/>
          <a:lstStyle/>
          <a:p>
            <a:endParaRPr lang="en-US"/>
          </a:p>
        </p:txBody>
      </p:sp>
      <p:sp>
        <p:nvSpPr>
          <p:cNvPr id="182290" name="Text Box 19"/>
          <p:cNvSpPr txBox="1">
            <a:spLocks noChangeArrowheads="1"/>
          </p:cNvSpPr>
          <p:nvPr/>
        </p:nvSpPr>
        <p:spPr bwMode="auto">
          <a:xfrm>
            <a:off x="3200400" y="2919413"/>
            <a:ext cx="5334000" cy="1576387"/>
          </a:xfrm>
          <a:prstGeom prst="rect">
            <a:avLst/>
          </a:prstGeom>
          <a:noFill/>
          <a:ln w="9525">
            <a:noFill/>
            <a:miter lim="800000"/>
            <a:headEnd/>
            <a:tailEnd/>
          </a:ln>
        </p:spPr>
        <p:txBody>
          <a:bodyPr>
            <a:spAutoFit/>
          </a:bodyPr>
          <a:lstStyle/>
          <a:p>
            <a:r>
              <a:rPr lang="en-US">
                <a:solidFill>
                  <a:schemeClr val="hlink"/>
                </a:solidFill>
                <a:latin typeface="Tahoma Small Cap" pitchFamily="34" charset="0"/>
              </a:rPr>
              <a:t>12</a:t>
            </a:r>
            <a:r>
              <a:rPr lang="en-US" b="0" i="1"/>
              <a:t>-The Bride in the Wilderness</a:t>
            </a:r>
          </a:p>
          <a:p>
            <a:r>
              <a:rPr lang="en-US">
                <a:solidFill>
                  <a:schemeClr val="hlink"/>
                </a:solidFill>
                <a:latin typeface="Tahoma Small Cap" pitchFamily="34" charset="0"/>
              </a:rPr>
              <a:t>13</a:t>
            </a:r>
            <a:r>
              <a:rPr lang="en-US" b="0" i="1"/>
              <a:t>-The Antichrist &amp; the False Prophet</a:t>
            </a:r>
          </a:p>
          <a:p>
            <a:r>
              <a:rPr lang="en-US">
                <a:solidFill>
                  <a:srgbClr val="FF9900"/>
                </a:solidFill>
                <a:latin typeface="Tahoma Small Cap" pitchFamily="34" charset="0"/>
              </a:rPr>
              <a:t>14</a:t>
            </a:r>
            <a:r>
              <a:rPr lang="en-US" b="0" i="1">
                <a:solidFill>
                  <a:srgbClr val="FF9900"/>
                </a:solidFill>
                <a:latin typeface="Tahoma Small Cap" pitchFamily="34" charset="0"/>
              </a:rPr>
              <a:t>-The 144,000 in Heaven w/ the Lamb</a:t>
            </a:r>
          </a:p>
          <a:p>
            <a:pPr>
              <a:lnSpc>
                <a:spcPct val="90000"/>
              </a:lnSpc>
            </a:pPr>
            <a:endParaRPr lang="en-US" b="0" i="1">
              <a:solidFill>
                <a:srgbClr val="FF9900"/>
              </a:solidFill>
            </a:endParaRPr>
          </a:p>
          <a:p>
            <a:pPr>
              <a:spcBef>
                <a:spcPct val="50000"/>
              </a:spcBef>
            </a:pPr>
            <a:endParaRPr lang="en-US" b="0">
              <a:solidFill>
                <a:srgbClr val="FF9900"/>
              </a:solidFill>
            </a:endParaRPr>
          </a:p>
        </p:txBody>
      </p:sp>
      <p:sp>
        <p:nvSpPr>
          <p:cNvPr id="182291" name="Text Box 20"/>
          <p:cNvSpPr txBox="1">
            <a:spLocks noChangeArrowheads="1"/>
          </p:cNvSpPr>
          <p:nvPr/>
        </p:nvSpPr>
        <p:spPr bwMode="auto">
          <a:xfrm>
            <a:off x="3505200" y="3733800"/>
            <a:ext cx="5410200" cy="1200150"/>
          </a:xfrm>
          <a:prstGeom prst="rect">
            <a:avLst/>
          </a:prstGeom>
          <a:noFill/>
          <a:ln w="9525">
            <a:noFill/>
            <a:miter lim="800000"/>
            <a:headEnd/>
            <a:tailEnd/>
          </a:ln>
        </p:spPr>
        <p:txBody>
          <a:bodyPr>
            <a:spAutoFit/>
          </a:bodyPr>
          <a:lstStyle/>
          <a:p>
            <a:r>
              <a:rPr lang="en-US" b="0"/>
              <a:t>-</a:t>
            </a:r>
            <a:r>
              <a:rPr lang="en-US" b="0" i="1"/>
              <a:t>(</a:t>
            </a:r>
            <a:r>
              <a:rPr lang="en-US" b="0" i="1">
                <a:solidFill>
                  <a:schemeClr val="hlink"/>
                </a:solidFill>
              </a:rPr>
              <a:t>1st angel</a:t>
            </a:r>
            <a:r>
              <a:rPr lang="en-US" b="0" i="1"/>
              <a:t> admonishing the world with the gospel)</a:t>
            </a:r>
          </a:p>
          <a:p>
            <a:r>
              <a:rPr lang="en-US" b="0" i="1"/>
              <a:t>-(</a:t>
            </a:r>
            <a:r>
              <a:rPr lang="en-US" b="0" i="1">
                <a:solidFill>
                  <a:schemeClr val="hlink"/>
                </a:solidFill>
              </a:rPr>
              <a:t>2nd angel</a:t>
            </a:r>
            <a:r>
              <a:rPr lang="en-US" b="0" i="1"/>
              <a:t> announcing Harlot Church’s fall)</a:t>
            </a:r>
          </a:p>
          <a:p>
            <a:r>
              <a:rPr lang="en-US" b="0" i="1"/>
              <a:t>-(</a:t>
            </a:r>
            <a:r>
              <a:rPr lang="en-US" b="0" i="1">
                <a:solidFill>
                  <a:schemeClr val="hlink"/>
                </a:solidFill>
              </a:rPr>
              <a:t>3rd angel</a:t>
            </a:r>
            <a:r>
              <a:rPr lang="en-US" b="0" i="1"/>
              <a:t> warning against receiving the Mark)</a:t>
            </a:r>
          </a:p>
          <a:p>
            <a:r>
              <a:rPr lang="en-US" b="0" i="1"/>
              <a:t>-(</a:t>
            </a:r>
            <a:r>
              <a:rPr lang="en-US" b="0" i="1">
                <a:solidFill>
                  <a:schemeClr val="hlink"/>
                </a:solidFill>
              </a:rPr>
              <a:t>4th angel</a:t>
            </a:r>
            <a:r>
              <a:rPr lang="en-US" b="0" i="1"/>
              <a:t> signals Christ to begin saint harvest)</a:t>
            </a:r>
          </a:p>
        </p:txBody>
      </p:sp>
      <p:sp>
        <p:nvSpPr>
          <p:cNvPr id="182292" name="Line 21"/>
          <p:cNvSpPr>
            <a:spLocks noChangeShapeType="1"/>
          </p:cNvSpPr>
          <p:nvPr/>
        </p:nvSpPr>
        <p:spPr bwMode="auto">
          <a:xfrm>
            <a:off x="6553200" y="3124200"/>
            <a:ext cx="2286000" cy="0"/>
          </a:xfrm>
          <a:prstGeom prst="line">
            <a:avLst/>
          </a:prstGeom>
          <a:noFill/>
          <a:ln w="9525">
            <a:solidFill>
              <a:schemeClr val="tx1"/>
            </a:solidFill>
            <a:round/>
            <a:headEnd/>
            <a:tailEnd type="triangle" w="med" len="med"/>
          </a:ln>
        </p:spPr>
        <p:txBody>
          <a:bodyPr/>
          <a:lstStyle/>
          <a:p>
            <a:endParaRPr lang="en-US"/>
          </a:p>
        </p:txBody>
      </p:sp>
      <p:sp>
        <p:nvSpPr>
          <p:cNvPr id="182293" name="Line 22"/>
          <p:cNvSpPr>
            <a:spLocks noChangeShapeType="1"/>
          </p:cNvSpPr>
          <p:nvPr/>
        </p:nvSpPr>
        <p:spPr bwMode="auto">
          <a:xfrm>
            <a:off x="8001000" y="3581400"/>
            <a:ext cx="838200" cy="0"/>
          </a:xfrm>
          <a:prstGeom prst="line">
            <a:avLst/>
          </a:prstGeom>
          <a:noFill/>
          <a:ln w="9525">
            <a:solidFill>
              <a:schemeClr val="tx1"/>
            </a:solidFill>
            <a:round/>
            <a:headEnd/>
            <a:tailEnd type="triangle" w="med" len="med"/>
          </a:ln>
        </p:spPr>
        <p:txBody>
          <a:bodyPr/>
          <a:lstStyle/>
          <a:p>
            <a:endParaRPr lang="en-US"/>
          </a:p>
        </p:txBody>
      </p:sp>
      <p:sp>
        <p:nvSpPr>
          <p:cNvPr id="182294" name="Line 23"/>
          <p:cNvSpPr>
            <a:spLocks noChangeShapeType="1"/>
          </p:cNvSpPr>
          <p:nvPr/>
        </p:nvSpPr>
        <p:spPr bwMode="auto">
          <a:xfrm>
            <a:off x="7620000" y="2514600"/>
            <a:ext cx="1219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83299"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83300"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83301"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83302"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83303" name="Rectangle 7"/>
          <p:cNvSpPr>
            <a:spLocks noChangeArrowheads="1"/>
          </p:cNvSpPr>
          <p:nvPr/>
        </p:nvSpPr>
        <p:spPr bwMode="auto">
          <a:xfrm>
            <a:off x="2133600" y="8382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14</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144,000 in Heaven with the Lamb</a:t>
            </a:r>
            <a:r>
              <a:rPr lang="en-US" sz="1600" b="0">
                <a:solidFill>
                  <a:schemeClr val="hlink"/>
                </a:solidFill>
                <a:latin typeface="Tahoma Small Cap" pitchFamily="34" charset="0"/>
              </a:rPr>
              <a:t>)</a:t>
            </a:r>
          </a:p>
        </p:txBody>
      </p:sp>
      <p:sp>
        <p:nvSpPr>
          <p:cNvPr id="183304"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83305" name="Rectangle 9"/>
          <p:cNvSpPr>
            <a:spLocks noChangeArrowheads="1"/>
          </p:cNvSpPr>
          <p:nvPr/>
        </p:nvSpPr>
        <p:spPr bwMode="auto">
          <a:xfrm>
            <a:off x="152400" y="1905000"/>
            <a:ext cx="9067800" cy="1093788"/>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83306"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83307" name="Line 11"/>
          <p:cNvSpPr>
            <a:spLocks noChangeShapeType="1"/>
          </p:cNvSpPr>
          <p:nvPr/>
        </p:nvSpPr>
        <p:spPr bwMode="auto">
          <a:xfrm>
            <a:off x="3276600" y="2209800"/>
            <a:ext cx="0" cy="228600"/>
          </a:xfrm>
          <a:prstGeom prst="line">
            <a:avLst/>
          </a:prstGeom>
          <a:noFill/>
          <a:ln w="19050">
            <a:solidFill>
              <a:schemeClr val="tx1"/>
            </a:solidFill>
            <a:round/>
            <a:headEnd/>
            <a:tailEnd/>
          </a:ln>
        </p:spPr>
        <p:txBody>
          <a:bodyPr/>
          <a:lstStyle/>
          <a:p>
            <a:endParaRPr lang="en-US"/>
          </a:p>
        </p:txBody>
      </p:sp>
      <p:sp>
        <p:nvSpPr>
          <p:cNvPr id="183308"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3309" name="Line 13"/>
          <p:cNvSpPr>
            <a:spLocks noChangeShapeType="1"/>
          </p:cNvSpPr>
          <p:nvPr/>
        </p:nvSpPr>
        <p:spPr bwMode="auto">
          <a:xfrm>
            <a:off x="7772400" y="2819400"/>
            <a:ext cx="1066800" cy="0"/>
          </a:xfrm>
          <a:prstGeom prst="line">
            <a:avLst/>
          </a:prstGeom>
          <a:noFill/>
          <a:ln w="9525">
            <a:solidFill>
              <a:schemeClr val="tx1"/>
            </a:solidFill>
            <a:round/>
            <a:headEnd/>
            <a:tailEnd type="triangle" w="med" len="med"/>
          </a:ln>
        </p:spPr>
        <p:txBody>
          <a:bodyPr/>
          <a:lstStyle/>
          <a:p>
            <a:endParaRPr lang="en-US"/>
          </a:p>
        </p:txBody>
      </p:sp>
      <p:sp>
        <p:nvSpPr>
          <p:cNvPr id="183310"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83311"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3312" name="Line 16"/>
          <p:cNvSpPr>
            <a:spLocks noChangeShapeType="1"/>
          </p:cNvSpPr>
          <p:nvPr/>
        </p:nvSpPr>
        <p:spPr bwMode="auto">
          <a:xfrm>
            <a:off x="3276600" y="2590800"/>
            <a:ext cx="0" cy="3733800"/>
          </a:xfrm>
          <a:prstGeom prst="line">
            <a:avLst/>
          </a:prstGeom>
          <a:noFill/>
          <a:ln w="19050">
            <a:solidFill>
              <a:schemeClr val="tx1"/>
            </a:solidFill>
            <a:round/>
            <a:headEnd/>
            <a:tailEnd/>
          </a:ln>
        </p:spPr>
        <p:txBody>
          <a:bodyPr/>
          <a:lstStyle/>
          <a:p>
            <a:endParaRPr lang="en-US"/>
          </a:p>
        </p:txBody>
      </p:sp>
      <p:sp>
        <p:nvSpPr>
          <p:cNvPr id="183313" name="Line 18"/>
          <p:cNvSpPr>
            <a:spLocks noChangeShapeType="1"/>
          </p:cNvSpPr>
          <p:nvPr/>
        </p:nvSpPr>
        <p:spPr bwMode="auto">
          <a:xfrm>
            <a:off x="7239000" y="3352800"/>
            <a:ext cx="1600200" cy="0"/>
          </a:xfrm>
          <a:prstGeom prst="line">
            <a:avLst/>
          </a:prstGeom>
          <a:noFill/>
          <a:ln w="9525">
            <a:solidFill>
              <a:schemeClr val="tx1"/>
            </a:solidFill>
            <a:round/>
            <a:headEnd/>
            <a:tailEnd type="triangle" w="med" len="med"/>
          </a:ln>
        </p:spPr>
        <p:txBody>
          <a:bodyPr/>
          <a:lstStyle/>
          <a:p>
            <a:endParaRPr lang="en-US"/>
          </a:p>
        </p:txBody>
      </p:sp>
      <p:sp>
        <p:nvSpPr>
          <p:cNvPr id="183314" name="Text Box 19"/>
          <p:cNvSpPr txBox="1">
            <a:spLocks noChangeArrowheads="1"/>
          </p:cNvSpPr>
          <p:nvPr/>
        </p:nvSpPr>
        <p:spPr bwMode="auto">
          <a:xfrm>
            <a:off x="3200400" y="2919413"/>
            <a:ext cx="5334000" cy="1576387"/>
          </a:xfrm>
          <a:prstGeom prst="rect">
            <a:avLst/>
          </a:prstGeom>
          <a:noFill/>
          <a:ln w="9525">
            <a:noFill/>
            <a:miter lim="800000"/>
            <a:headEnd/>
            <a:tailEnd/>
          </a:ln>
        </p:spPr>
        <p:txBody>
          <a:bodyPr>
            <a:spAutoFit/>
          </a:bodyPr>
          <a:lstStyle/>
          <a:p>
            <a:r>
              <a:rPr lang="en-US">
                <a:solidFill>
                  <a:schemeClr val="hlink"/>
                </a:solidFill>
                <a:latin typeface="Tahoma Small Cap" pitchFamily="34" charset="0"/>
              </a:rPr>
              <a:t>12</a:t>
            </a:r>
            <a:r>
              <a:rPr lang="en-US" b="0" i="1"/>
              <a:t>-The Bride in the Wilderness</a:t>
            </a:r>
          </a:p>
          <a:p>
            <a:r>
              <a:rPr lang="en-US">
                <a:solidFill>
                  <a:schemeClr val="hlink"/>
                </a:solidFill>
                <a:latin typeface="Tahoma Small Cap" pitchFamily="34" charset="0"/>
              </a:rPr>
              <a:t>13</a:t>
            </a:r>
            <a:r>
              <a:rPr lang="en-US" b="0" i="1"/>
              <a:t>-The Antichrist &amp; the False Prophet</a:t>
            </a:r>
          </a:p>
          <a:p>
            <a:r>
              <a:rPr lang="en-US">
                <a:solidFill>
                  <a:srgbClr val="FF9900"/>
                </a:solidFill>
                <a:latin typeface="Tahoma Small Cap" pitchFamily="34" charset="0"/>
              </a:rPr>
              <a:t>14</a:t>
            </a:r>
            <a:r>
              <a:rPr lang="en-US" b="0" i="1">
                <a:solidFill>
                  <a:srgbClr val="FF9900"/>
                </a:solidFill>
                <a:latin typeface="Tahoma Small Cap" pitchFamily="34" charset="0"/>
              </a:rPr>
              <a:t>-The 144,000 in Heaven w/ the Lamb</a:t>
            </a:r>
          </a:p>
          <a:p>
            <a:pPr>
              <a:lnSpc>
                <a:spcPct val="90000"/>
              </a:lnSpc>
            </a:pPr>
            <a:endParaRPr lang="en-US" b="0" i="1">
              <a:solidFill>
                <a:srgbClr val="FF9900"/>
              </a:solidFill>
            </a:endParaRPr>
          </a:p>
          <a:p>
            <a:pPr>
              <a:spcBef>
                <a:spcPct val="50000"/>
              </a:spcBef>
            </a:pPr>
            <a:endParaRPr lang="en-US" b="0">
              <a:solidFill>
                <a:srgbClr val="FF9900"/>
              </a:solidFill>
            </a:endParaRPr>
          </a:p>
        </p:txBody>
      </p:sp>
      <p:sp>
        <p:nvSpPr>
          <p:cNvPr id="183315" name="Text Box 20"/>
          <p:cNvSpPr txBox="1">
            <a:spLocks noChangeArrowheads="1"/>
          </p:cNvSpPr>
          <p:nvPr/>
        </p:nvSpPr>
        <p:spPr bwMode="auto">
          <a:xfrm>
            <a:off x="3505200" y="3733800"/>
            <a:ext cx="5410200" cy="1477963"/>
          </a:xfrm>
          <a:prstGeom prst="rect">
            <a:avLst/>
          </a:prstGeom>
          <a:noFill/>
          <a:ln w="9525">
            <a:noFill/>
            <a:miter lim="800000"/>
            <a:headEnd/>
            <a:tailEnd/>
          </a:ln>
        </p:spPr>
        <p:txBody>
          <a:bodyPr>
            <a:spAutoFit/>
          </a:bodyPr>
          <a:lstStyle/>
          <a:p>
            <a:r>
              <a:rPr lang="en-US" b="0"/>
              <a:t>-</a:t>
            </a:r>
            <a:r>
              <a:rPr lang="en-US" b="0" i="1"/>
              <a:t>(</a:t>
            </a:r>
            <a:r>
              <a:rPr lang="en-US" b="0" i="1">
                <a:solidFill>
                  <a:schemeClr val="hlink"/>
                </a:solidFill>
              </a:rPr>
              <a:t>1st angel</a:t>
            </a:r>
            <a:r>
              <a:rPr lang="en-US" b="0" i="1"/>
              <a:t> admonishing the world with the gospel)</a:t>
            </a:r>
          </a:p>
          <a:p>
            <a:r>
              <a:rPr lang="en-US" b="0" i="1"/>
              <a:t>-(</a:t>
            </a:r>
            <a:r>
              <a:rPr lang="en-US" b="0" i="1">
                <a:solidFill>
                  <a:schemeClr val="hlink"/>
                </a:solidFill>
              </a:rPr>
              <a:t>2nd angel</a:t>
            </a:r>
            <a:r>
              <a:rPr lang="en-US" b="0" i="1"/>
              <a:t> announcing Harlot Church’s fall)</a:t>
            </a:r>
          </a:p>
          <a:p>
            <a:r>
              <a:rPr lang="en-US" b="0" i="1"/>
              <a:t>-(</a:t>
            </a:r>
            <a:r>
              <a:rPr lang="en-US" b="0" i="1">
                <a:solidFill>
                  <a:schemeClr val="hlink"/>
                </a:solidFill>
              </a:rPr>
              <a:t>3rd angel</a:t>
            </a:r>
            <a:r>
              <a:rPr lang="en-US" b="0" i="1"/>
              <a:t> warning against receiving the Mark)</a:t>
            </a:r>
          </a:p>
          <a:p>
            <a:r>
              <a:rPr lang="en-US" b="0" i="1"/>
              <a:t>-(</a:t>
            </a:r>
            <a:r>
              <a:rPr lang="en-US" b="0" i="1">
                <a:solidFill>
                  <a:schemeClr val="hlink"/>
                </a:solidFill>
              </a:rPr>
              <a:t>4th angel</a:t>
            </a:r>
            <a:r>
              <a:rPr lang="en-US" b="0" i="1"/>
              <a:t> signals Christ to begin saint harvest)</a:t>
            </a:r>
          </a:p>
          <a:p>
            <a:r>
              <a:rPr lang="en-US" b="0" i="1"/>
              <a:t>            -(</a:t>
            </a:r>
            <a:r>
              <a:rPr lang="en-US" b="0" i="1">
                <a:solidFill>
                  <a:schemeClr val="hlink"/>
                </a:solidFill>
              </a:rPr>
              <a:t>5th</a:t>
            </a:r>
            <a:r>
              <a:rPr lang="en-US" b="0" i="1"/>
              <a:t> angel signals the grape harvest angel)</a:t>
            </a:r>
          </a:p>
        </p:txBody>
      </p:sp>
      <p:sp>
        <p:nvSpPr>
          <p:cNvPr id="183316" name="Line 21"/>
          <p:cNvSpPr>
            <a:spLocks noChangeShapeType="1"/>
          </p:cNvSpPr>
          <p:nvPr/>
        </p:nvSpPr>
        <p:spPr bwMode="auto">
          <a:xfrm>
            <a:off x="6553200" y="3124200"/>
            <a:ext cx="2286000" cy="0"/>
          </a:xfrm>
          <a:prstGeom prst="line">
            <a:avLst/>
          </a:prstGeom>
          <a:noFill/>
          <a:ln w="9525">
            <a:solidFill>
              <a:schemeClr val="tx1"/>
            </a:solidFill>
            <a:round/>
            <a:headEnd/>
            <a:tailEnd type="triangle" w="med" len="med"/>
          </a:ln>
        </p:spPr>
        <p:txBody>
          <a:bodyPr/>
          <a:lstStyle/>
          <a:p>
            <a:endParaRPr lang="en-US"/>
          </a:p>
        </p:txBody>
      </p:sp>
      <p:sp>
        <p:nvSpPr>
          <p:cNvPr id="183317" name="Line 22"/>
          <p:cNvSpPr>
            <a:spLocks noChangeShapeType="1"/>
          </p:cNvSpPr>
          <p:nvPr/>
        </p:nvSpPr>
        <p:spPr bwMode="auto">
          <a:xfrm>
            <a:off x="8001000" y="3581400"/>
            <a:ext cx="838200" cy="0"/>
          </a:xfrm>
          <a:prstGeom prst="line">
            <a:avLst/>
          </a:prstGeom>
          <a:noFill/>
          <a:ln w="9525">
            <a:solidFill>
              <a:schemeClr val="tx1"/>
            </a:solidFill>
            <a:round/>
            <a:headEnd/>
            <a:tailEnd type="triangle" w="med" len="med"/>
          </a:ln>
        </p:spPr>
        <p:txBody>
          <a:bodyPr/>
          <a:lstStyle/>
          <a:p>
            <a:endParaRPr lang="en-US"/>
          </a:p>
        </p:txBody>
      </p:sp>
      <p:sp>
        <p:nvSpPr>
          <p:cNvPr id="183318" name="Line 23"/>
          <p:cNvSpPr>
            <a:spLocks noChangeShapeType="1"/>
          </p:cNvSpPr>
          <p:nvPr/>
        </p:nvSpPr>
        <p:spPr bwMode="auto">
          <a:xfrm>
            <a:off x="7620000" y="2514600"/>
            <a:ext cx="1219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Line 2"/>
          <p:cNvSpPr>
            <a:spLocks noChangeShapeType="1"/>
          </p:cNvSpPr>
          <p:nvPr/>
        </p:nvSpPr>
        <p:spPr bwMode="auto">
          <a:xfrm>
            <a:off x="609600" y="6324600"/>
            <a:ext cx="8229600" cy="0"/>
          </a:xfrm>
          <a:prstGeom prst="line">
            <a:avLst/>
          </a:prstGeom>
          <a:noFill/>
          <a:ln w="28575">
            <a:solidFill>
              <a:schemeClr val="tx1"/>
            </a:solidFill>
            <a:round/>
            <a:headEnd/>
            <a:tailEnd/>
          </a:ln>
        </p:spPr>
        <p:txBody>
          <a:bodyPr/>
          <a:lstStyle/>
          <a:p>
            <a:endParaRPr lang="en-US"/>
          </a:p>
        </p:txBody>
      </p:sp>
      <p:sp>
        <p:nvSpPr>
          <p:cNvPr id="184323" name="Line 3"/>
          <p:cNvSpPr>
            <a:spLocks noChangeShapeType="1"/>
          </p:cNvSpPr>
          <p:nvPr/>
        </p:nvSpPr>
        <p:spPr bwMode="auto">
          <a:xfrm>
            <a:off x="8839200" y="2133600"/>
            <a:ext cx="0" cy="4191000"/>
          </a:xfrm>
          <a:prstGeom prst="line">
            <a:avLst/>
          </a:prstGeom>
          <a:noFill/>
          <a:ln w="28575">
            <a:solidFill>
              <a:schemeClr val="tx1"/>
            </a:solidFill>
            <a:round/>
            <a:headEnd/>
            <a:tailEnd/>
          </a:ln>
        </p:spPr>
        <p:txBody>
          <a:bodyPr/>
          <a:lstStyle/>
          <a:p>
            <a:endParaRPr lang="en-US"/>
          </a:p>
        </p:txBody>
      </p:sp>
      <p:sp>
        <p:nvSpPr>
          <p:cNvPr id="184324" name="Line 4"/>
          <p:cNvSpPr>
            <a:spLocks noChangeShapeType="1"/>
          </p:cNvSpPr>
          <p:nvPr/>
        </p:nvSpPr>
        <p:spPr bwMode="auto">
          <a:xfrm>
            <a:off x="7543800" y="2133600"/>
            <a:ext cx="1447800" cy="0"/>
          </a:xfrm>
          <a:prstGeom prst="line">
            <a:avLst/>
          </a:prstGeom>
          <a:noFill/>
          <a:ln w="28575">
            <a:solidFill>
              <a:schemeClr val="tx1"/>
            </a:solidFill>
            <a:round/>
            <a:headEnd/>
            <a:tailEnd/>
          </a:ln>
        </p:spPr>
        <p:txBody>
          <a:bodyPr/>
          <a:lstStyle/>
          <a:p>
            <a:endParaRPr lang="en-US"/>
          </a:p>
        </p:txBody>
      </p:sp>
      <p:sp>
        <p:nvSpPr>
          <p:cNvPr id="184325"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84326"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84327" name="Rectangle 7"/>
          <p:cNvSpPr>
            <a:spLocks noChangeArrowheads="1"/>
          </p:cNvSpPr>
          <p:nvPr/>
        </p:nvSpPr>
        <p:spPr bwMode="auto">
          <a:xfrm>
            <a:off x="2133600" y="8382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14</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144,000 in Heaven with the Lamb</a:t>
            </a:r>
            <a:r>
              <a:rPr lang="en-US" sz="1600" b="0">
                <a:solidFill>
                  <a:schemeClr val="hlink"/>
                </a:solidFill>
                <a:latin typeface="Tahoma Small Cap" pitchFamily="34" charset="0"/>
              </a:rPr>
              <a:t>)</a:t>
            </a:r>
          </a:p>
        </p:txBody>
      </p:sp>
      <p:sp>
        <p:nvSpPr>
          <p:cNvPr id="184328" name="Rectangle 8"/>
          <p:cNvSpPr>
            <a:spLocks noChangeArrowheads="1"/>
          </p:cNvSpPr>
          <p:nvPr/>
        </p:nvSpPr>
        <p:spPr bwMode="auto">
          <a:xfrm>
            <a:off x="7543800" y="1752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84329" name="Rectangle 9"/>
          <p:cNvSpPr>
            <a:spLocks noChangeArrowheads="1"/>
          </p:cNvSpPr>
          <p:nvPr/>
        </p:nvSpPr>
        <p:spPr bwMode="auto">
          <a:xfrm>
            <a:off x="152400" y="1905000"/>
            <a:ext cx="9067800" cy="1093788"/>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84330" name="Arc 10"/>
          <p:cNvSpPr>
            <a:spLocks/>
          </p:cNvSpPr>
          <p:nvPr/>
        </p:nvSpPr>
        <p:spPr bwMode="auto">
          <a:xfrm flipH="1">
            <a:off x="3276600" y="55626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84331" name="Line 11"/>
          <p:cNvSpPr>
            <a:spLocks noChangeShapeType="1"/>
          </p:cNvSpPr>
          <p:nvPr/>
        </p:nvSpPr>
        <p:spPr bwMode="auto">
          <a:xfrm>
            <a:off x="3276600" y="2209800"/>
            <a:ext cx="0" cy="228600"/>
          </a:xfrm>
          <a:prstGeom prst="line">
            <a:avLst/>
          </a:prstGeom>
          <a:noFill/>
          <a:ln w="19050">
            <a:solidFill>
              <a:schemeClr val="tx1"/>
            </a:solidFill>
            <a:round/>
            <a:headEnd/>
            <a:tailEnd/>
          </a:ln>
        </p:spPr>
        <p:txBody>
          <a:bodyPr/>
          <a:lstStyle/>
          <a:p>
            <a:endParaRPr lang="en-US"/>
          </a:p>
        </p:txBody>
      </p:sp>
      <p:sp>
        <p:nvSpPr>
          <p:cNvPr id="184332" name="Rectangle 12"/>
          <p:cNvSpPr>
            <a:spLocks noChangeArrowheads="1"/>
          </p:cNvSpPr>
          <p:nvPr/>
        </p:nvSpPr>
        <p:spPr bwMode="auto">
          <a:xfrm>
            <a:off x="3657600" y="56388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4333" name="Line 13"/>
          <p:cNvSpPr>
            <a:spLocks noChangeShapeType="1"/>
          </p:cNvSpPr>
          <p:nvPr/>
        </p:nvSpPr>
        <p:spPr bwMode="auto">
          <a:xfrm>
            <a:off x="7772400" y="2819400"/>
            <a:ext cx="1066800" cy="0"/>
          </a:xfrm>
          <a:prstGeom prst="line">
            <a:avLst/>
          </a:prstGeom>
          <a:noFill/>
          <a:ln w="9525">
            <a:solidFill>
              <a:schemeClr val="tx1"/>
            </a:solidFill>
            <a:round/>
            <a:headEnd/>
            <a:tailEnd type="triangle" w="med" len="med"/>
          </a:ln>
        </p:spPr>
        <p:txBody>
          <a:bodyPr/>
          <a:lstStyle/>
          <a:p>
            <a:endParaRPr lang="en-US"/>
          </a:p>
        </p:txBody>
      </p:sp>
      <p:sp>
        <p:nvSpPr>
          <p:cNvPr id="184334" name="Text Box 14"/>
          <p:cNvSpPr txBox="1">
            <a:spLocks noChangeArrowheads="1"/>
          </p:cNvSpPr>
          <p:nvPr/>
        </p:nvSpPr>
        <p:spPr bwMode="auto">
          <a:xfrm>
            <a:off x="381000" y="2514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184335" name="Rectangle 15"/>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4336" name="Line 16"/>
          <p:cNvSpPr>
            <a:spLocks noChangeShapeType="1"/>
          </p:cNvSpPr>
          <p:nvPr/>
        </p:nvSpPr>
        <p:spPr bwMode="auto">
          <a:xfrm>
            <a:off x="3276600" y="2590800"/>
            <a:ext cx="0" cy="3733800"/>
          </a:xfrm>
          <a:prstGeom prst="line">
            <a:avLst/>
          </a:prstGeom>
          <a:noFill/>
          <a:ln w="19050">
            <a:solidFill>
              <a:schemeClr val="tx1"/>
            </a:solidFill>
            <a:round/>
            <a:headEnd/>
            <a:tailEnd/>
          </a:ln>
        </p:spPr>
        <p:txBody>
          <a:bodyPr/>
          <a:lstStyle/>
          <a:p>
            <a:endParaRPr lang="en-US"/>
          </a:p>
        </p:txBody>
      </p:sp>
      <p:sp>
        <p:nvSpPr>
          <p:cNvPr id="184337" name="Line 18"/>
          <p:cNvSpPr>
            <a:spLocks noChangeShapeType="1"/>
          </p:cNvSpPr>
          <p:nvPr/>
        </p:nvSpPr>
        <p:spPr bwMode="auto">
          <a:xfrm>
            <a:off x="7239000" y="3352800"/>
            <a:ext cx="1600200" cy="0"/>
          </a:xfrm>
          <a:prstGeom prst="line">
            <a:avLst/>
          </a:prstGeom>
          <a:noFill/>
          <a:ln w="9525">
            <a:solidFill>
              <a:schemeClr val="tx1"/>
            </a:solidFill>
            <a:round/>
            <a:headEnd/>
            <a:tailEnd type="triangle" w="med" len="med"/>
          </a:ln>
        </p:spPr>
        <p:txBody>
          <a:bodyPr/>
          <a:lstStyle/>
          <a:p>
            <a:endParaRPr lang="en-US"/>
          </a:p>
        </p:txBody>
      </p:sp>
      <p:sp>
        <p:nvSpPr>
          <p:cNvPr id="184338" name="Text Box 19"/>
          <p:cNvSpPr txBox="1">
            <a:spLocks noChangeArrowheads="1"/>
          </p:cNvSpPr>
          <p:nvPr/>
        </p:nvSpPr>
        <p:spPr bwMode="auto">
          <a:xfrm>
            <a:off x="3200400" y="2919413"/>
            <a:ext cx="5334000" cy="1576387"/>
          </a:xfrm>
          <a:prstGeom prst="rect">
            <a:avLst/>
          </a:prstGeom>
          <a:noFill/>
          <a:ln w="9525">
            <a:noFill/>
            <a:miter lim="800000"/>
            <a:headEnd/>
            <a:tailEnd/>
          </a:ln>
        </p:spPr>
        <p:txBody>
          <a:bodyPr>
            <a:spAutoFit/>
          </a:bodyPr>
          <a:lstStyle/>
          <a:p>
            <a:r>
              <a:rPr lang="en-US">
                <a:solidFill>
                  <a:schemeClr val="hlink"/>
                </a:solidFill>
                <a:latin typeface="Tahoma Small Cap" pitchFamily="34" charset="0"/>
              </a:rPr>
              <a:t>12</a:t>
            </a:r>
            <a:r>
              <a:rPr lang="en-US" b="0" i="1"/>
              <a:t>-The Bride in the Wilderness</a:t>
            </a:r>
          </a:p>
          <a:p>
            <a:r>
              <a:rPr lang="en-US">
                <a:solidFill>
                  <a:schemeClr val="hlink"/>
                </a:solidFill>
                <a:latin typeface="Tahoma Small Cap" pitchFamily="34" charset="0"/>
              </a:rPr>
              <a:t>13</a:t>
            </a:r>
            <a:r>
              <a:rPr lang="en-US" b="0" i="1"/>
              <a:t>-The Antichrist &amp; the False Prophet</a:t>
            </a:r>
          </a:p>
          <a:p>
            <a:r>
              <a:rPr lang="en-US">
                <a:solidFill>
                  <a:srgbClr val="FF9900"/>
                </a:solidFill>
                <a:latin typeface="Tahoma Small Cap" pitchFamily="34" charset="0"/>
              </a:rPr>
              <a:t>14</a:t>
            </a:r>
            <a:r>
              <a:rPr lang="en-US" b="0" i="1">
                <a:solidFill>
                  <a:srgbClr val="FF9900"/>
                </a:solidFill>
                <a:latin typeface="Tahoma Small Cap" pitchFamily="34" charset="0"/>
              </a:rPr>
              <a:t>-The 144,000 in Heaven w/ the Lamb</a:t>
            </a:r>
          </a:p>
          <a:p>
            <a:pPr>
              <a:lnSpc>
                <a:spcPct val="90000"/>
              </a:lnSpc>
            </a:pPr>
            <a:endParaRPr lang="en-US" b="0" i="1">
              <a:solidFill>
                <a:srgbClr val="FF9900"/>
              </a:solidFill>
            </a:endParaRPr>
          </a:p>
          <a:p>
            <a:pPr>
              <a:spcBef>
                <a:spcPct val="50000"/>
              </a:spcBef>
            </a:pPr>
            <a:endParaRPr lang="en-US" b="0">
              <a:solidFill>
                <a:srgbClr val="FF9900"/>
              </a:solidFill>
            </a:endParaRPr>
          </a:p>
        </p:txBody>
      </p:sp>
      <p:sp>
        <p:nvSpPr>
          <p:cNvPr id="184339" name="Text Box 20"/>
          <p:cNvSpPr txBox="1">
            <a:spLocks noChangeArrowheads="1"/>
          </p:cNvSpPr>
          <p:nvPr/>
        </p:nvSpPr>
        <p:spPr bwMode="auto">
          <a:xfrm>
            <a:off x="3505200" y="3733800"/>
            <a:ext cx="5410200" cy="1739900"/>
          </a:xfrm>
          <a:prstGeom prst="rect">
            <a:avLst/>
          </a:prstGeom>
          <a:noFill/>
          <a:ln w="9525">
            <a:noFill/>
            <a:miter lim="800000"/>
            <a:headEnd/>
            <a:tailEnd/>
          </a:ln>
        </p:spPr>
        <p:txBody>
          <a:bodyPr>
            <a:spAutoFit/>
          </a:bodyPr>
          <a:lstStyle/>
          <a:p>
            <a:r>
              <a:rPr lang="en-US" b="0"/>
              <a:t>-</a:t>
            </a:r>
            <a:r>
              <a:rPr lang="en-US" b="0" i="1"/>
              <a:t>(</a:t>
            </a:r>
            <a:r>
              <a:rPr lang="en-US" b="0" i="1">
                <a:solidFill>
                  <a:schemeClr val="hlink"/>
                </a:solidFill>
              </a:rPr>
              <a:t>1st angel</a:t>
            </a:r>
            <a:r>
              <a:rPr lang="en-US" b="0" i="1"/>
              <a:t> admonishing the world with the gospel)</a:t>
            </a:r>
          </a:p>
          <a:p>
            <a:r>
              <a:rPr lang="en-US" b="0" i="1"/>
              <a:t>-(</a:t>
            </a:r>
            <a:r>
              <a:rPr lang="en-US" b="0" i="1">
                <a:solidFill>
                  <a:schemeClr val="hlink"/>
                </a:solidFill>
              </a:rPr>
              <a:t>2nd angel</a:t>
            </a:r>
            <a:r>
              <a:rPr lang="en-US" b="0" i="1"/>
              <a:t> announcing Harlot Church’s fall)</a:t>
            </a:r>
          </a:p>
          <a:p>
            <a:r>
              <a:rPr lang="en-US" b="0" i="1"/>
              <a:t>-(</a:t>
            </a:r>
            <a:r>
              <a:rPr lang="en-US" b="0" i="1">
                <a:solidFill>
                  <a:schemeClr val="hlink"/>
                </a:solidFill>
              </a:rPr>
              <a:t>3rd angel</a:t>
            </a:r>
            <a:r>
              <a:rPr lang="en-US" b="0" i="1"/>
              <a:t> warning against receiving the Mark)</a:t>
            </a:r>
          </a:p>
          <a:p>
            <a:r>
              <a:rPr lang="en-US" b="0" i="1"/>
              <a:t>-(</a:t>
            </a:r>
            <a:r>
              <a:rPr lang="en-US" b="0" i="1">
                <a:solidFill>
                  <a:schemeClr val="hlink"/>
                </a:solidFill>
              </a:rPr>
              <a:t>4th angel</a:t>
            </a:r>
            <a:r>
              <a:rPr lang="en-US" b="0" i="1"/>
              <a:t> signals Christ to begin saint harvest)</a:t>
            </a:r>
          </a:p>
          <a:p>
            <a:r>
              <a:rPr lang="en-US" b="0" i="1"/>
              <a:t>            -(</a:t>
            </a:r>
            <a:r>
              <a:rPr lang="en-US" b="0" i="1">
                <a:solidFill>
                  <a:schemeClr val="hlink"/>
                </a:solidFill>
              </a:rPr>
              <a:t>5th</a:t>
            </a:r>
            <a:r>
              <a:rPr lang="en-US" b="0" i="1"/>
              <a:t> angel signals the grape harvest angel)</a:t>
            </a:r>
          </a:p>
          <a:p>
            <a:r>
              <a:rPr lang="en-US" b="0" i="1"/>
              <a:t>            -(</a:t>
            </a:r>
            <a:r>
              <a:rPr lang="en-US" b="0" i="1">
                <a:solidFill>
                  <a:schemeClr val="hlink"/>
                </a:solidFill>
              </a:rPr>
              <a:t>6th</a:t>
            </a:r>
            <a:r>
              <a:rPr lang="en-US" b="0" i="1"/>
              <a:t> angel gathers the ungodly to destroy)</a:t>
            </a:r>
          </a:p>
        </p:txBody>
      </p:sp>
      <p:sp>
        <p:nvSpPr>
          <p:cNvPr id="184340" name="Line 21"/>
          <p:cNvSpPr>
            <a:spLocks noChangeShapeType="1"/>
          </p:cNvSpPr>
          <p:nvPr/>
        </p:nvSpPr>
        <p:spPr bwMode="auto">
          <a:xfrm>
            <a:off x="6553200" y="3124200"/>
            <a:ext cx="2286000" cy="0"/>
          </a:xfrm>
          <a:prstGeom prst="line">
            <a:avLst/>
          </a:prstGeom>
          <a:noFill/>
          <a:ln w="9525">
            <a:solidFill>
              <a:schemeClr val="tx1"/>
            </a:solidFill>
            <a:round/>
            <a:headEnd/>
            <a:tailEnd type="triangle" w="med" len="med"/>
          </a:ln>
        </p:spPr>
        <p:txBody>
          <a:bodyPr/>
          <a:lstStyle/>
          <a:p>
            <a:endParaRPr lang="en-US"/>
          </a:p>
        </p:txBody>
      </p:sp>
      <p:sp>
        <p:nvSpPr>
          <p:cNvPr id="184341" name="Line 22"/>
          <p:cNvSpPr>
            <a:spLocks noChangeShapeType="1"/>
          </p:cNvSpPr>
          <p:nvPr/>
        </p:nvSpPr>
        <p:spPr bwMode="auto">
          <a:xfrm>
            <a:off x="8001000" y="3581400"/>
            <a:ext cx="838200" cy="0"/>
          </a:xfrm>
          <a:prstGeom prst="line">
            <a:avLst/>
          </a:prstGeom>
          <a:noFill/>
          <a:ln w="9525">
            <a:solidFill>
              <a:schemeClr val="tx1"/>
            </a:solidFill>
            <a:round/>
            <a:headEnd/>
            <a:tailEnd type="triangle" w="med" len="med"/>
          </a:ln>
        </p:spPr>
        <p:txBody>
          <a:bodyPr/>
          <a:lstStyle/>
          <a:p>
            <a:endParaRPr lang="en-US"/>
          </a:p>
        </p:txBody>
      </p:sp>
      <p:sp>
        <p:nvSpPr>
          <p:cNvPr id="184342" name="Line 23"/>
          <p:cNvSpPr>
            <a:spLocks noChangeShapeType="1"/>
          </p:cNvSpPr>
          <p:nvPr/>
        </p:nvSpPr>
        <p:spPr bwMode="auto">
          <a:xfrm>
            <a:off x="7620000" y="2514600"/>
            <a:ext cx="1219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Line 2"/>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185347" name="Line 3"/>
          <p:cNvSpPr>
            <a:spLocks noChangeShapeType="1"/>
          </p:cNvSpPr>
          <p:nvPr/>
        </p:nvSpPr>
        <p:spPr bwMode="auto">
          <a:xfrm>
            <a:off x="8839200" y="2057400"/>
            <a:ext cx="0" cy="4191000"/>
          </a:xfrm>
          <a:prstGeom prst="line">
            <a:avLst/>
          </a:prstGeom>
          <a:noFill/>
          <a:ln w="28575">
            <a:solidFill>
              <a:schemeClr val="tx1"/>
            </a:solidFill>
            <a:round/>
            <a:headEnd/>
            <a:tailEnd/>
          </a:ln>
        </p:spPr>
        <p:txBody>
          <a:bodyPr/>
          <a:lstStyle/>
          <a:p>
            <a:endParaRPr lang="en-US"/>
          </a:p>
        </p:txBody>
      </p:sp>
      <p:sp>
        <p:nvSpPr>
          <p:cNvPr id="185348" name="Line 4"/>
          <p:cNvSpPr>
            <a:spLocks noChangeShapeType="1"/>
          </p:cNvSpPr>
          <p:nvPr/>
        </p:nvSpPr>
        <p:spPr bwMode="auto">
          <a:xfrm>
            <a:off x="7543800" y="2057400"/>
            <a:ext cx="1447800" cy="0"/>
          </a:xfrm>
          <a:prstGeom prst="line">
            <a:avLst/>
          </a:prstGeom>
          <a:noFill/>
          <a:ln w="28575">
            <a:solidFill>
              <a:schemeClr val="tx1"/>
            </a:solidFill>
            <a:round/>
            <a:headEnd/>
            <a:tailEnd/>
          </a:ln>
        </p:spPr>
        <p:txBody>
          <a:bodyPr/>
          <a:lstStyle/>
          <a:p>
            <a:endParaRPr lang="en-US"/>
          </a:p>
        </p:txBody>
      </p:sp>
      <p:sp>
        <p:nvSpPr>
          <p:cNvPr id="185349"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85350"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85351" name="Rectangle 7"/>
          <p:cNvSpPr>
            <a:spLocks noChangeArrowheads="1"/>
          </p:cNvSpPr>
          <p:nvPr/>
        </p:nvSpPr>
        <p:spPr bwMode="auto">
          <a:xfrm>
            <a:off x="2133600" y="6858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15</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Tribulation Saints &amp; Seven Angels</a:t>
            </a:r>
            <a:r>
              <a:rPr lang="en-US" sz="1600" b="0">
                <a:solidFill>
                  <a:schemeClr val="hlink"/>
                </a:solidFill>
                <a:latin typeface="Tahoma Small Cap" pitchFamily="34" charset="0"/>
              </a:rPr>
              <a:t>)</a:t>
            </a:r>
          </a:p>
        </p:txBody>
      </p:sp>
      <p:sp>
        <p:nvSpPr>
          <p:cNvPr id="185352" name="Rectangle 8"/>
          <p:cNvSpPr>
            <a:spLocks noChangeArrowheads="1"/>
          </p:cNvSpPr>
          <p:nvPr/>
        </p:nvSpPr>
        <p:spPr bwMode="auto">
          <a:xfrm>
            <a:off x="7543800" y="16764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85353" name="Rectangle 9"/>
          <p:cNvSpPr>
            <a:spLocks noChangeArrowheads="1"/>
          </p:cNvSpPr>
          <p:nvPr/>
        </p:nvSpPr>
        <p:spPr bwMode="auto">
          <a:xfrm>
            <a:off x="152400" y="18780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85354" name="Arc 10"/>
          <p:cNvSpPr>
            <a:spLocks/>
          </p:cNvSpPr>
          <p:nvPr/>
        </p:nvSpPr>
        <p:spPr bwMode="auto">
          <a:xfrm flipH="1">
            <a:off x="3276600" y="54864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85355" name="Line 11"/>
          <p:cNvSpPr>
            <a:spLocks noChangeShapeType="1"/>
          </p:cNvSpPr>
          <p:nvPr/>
        </p:nvSpPr>
        <p:spPr bwMode="auto">
          <a:xfrm>
            <a:off x="3276600" y="2133600"/>
            <a:ext cx="0" cy="228600"/>
          </a:xfrm>
          <a:prstGeom prst="line">
            <a:avLst/>
          </a:prstGeom>
          <a:noFill/>
          <a:ln w="19050">
            <a:solidFill>
              <a:schemeClr val="tx1"/>
            </a:solidFill>
            <a:round/>
            <a:headEnd/>
            <a:tailEnd/>
          </a:ln>
        </p:spPr>
        <p:txBody>
          <a:bodyPr/>
          <a:lstStyle/>
          <a:p>
            <a:endParaRPr lang="en-US"/>
          </a:p>
        </p:txBody>
      </p:sp>
      <p:sp>
        <p:nvSpPr>
          <p:cNvPr id="185356" name="Rectangle 12"/>
          <p:cNvSpPr>
            <a:spLocks noChangeArrowheads="1"/>
          </p:cNvSpPr>
          <p:nvPr/>
        </p:nvSpPr>
        <p:spPr bwMode="auto">
          <a:xfrm>
            <a:off x="3657600" y="55626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5357" name="Line 13"/>
          <p:cNvSpPr>
            <a:spLocks noChangeShapeType="1"/>
          </p:cNvSpPr>
          <p:nvPr/>
        </p:nvSpPr>
        <p:spPr bwMode="auto">
          <a:xfrm>
            <a:off x="7772400" y="2819400"/>
            <a:ext cx="1066800" cy="0"/>
          </a:xfrm>
          <a:prstGeom prst="line">
            <a:avLst/>
          </a:prstGeom>
          <a:noFill/>
          <a:ln w="9525">
            <a:solidFill>
              <a:schemeClr val="tx1"/>
            </a:solidFill>
            <a:round/>
            <a:headEnd/>
            <a:tailEnd type="triangle" w="med" len="med"/>
          </a:ln>
        </p:spPr>
        <p:txBody>
          <a:bodyPr/>
          <a:lstStyle/>
          <a:p>
            <a:endParaRPr lang="en-US"/>
          </a:p>
        </p:txBody>
      </p:sp>
      <p:sp>
        <p:nvSpPr>
          <p:cNvPr id="185358" name="Text Box 14"/>
          <p:cNvSpPr txBox="1">
            <a:spLocks noChangeArrowheads="1"/>
          </p:cNvSpPr>
          <p:nvPr/>
        </p:nvSpPr>
        <p:spPr bwMode="auto">
          <a:xfrm>
            <a:off x="381000" y="24384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68623" name="Rectangle 15"/>
          <p:cNvSpPr>
            <a:spLocks noChangeArrowheads="1"/>
          </p:cNvSpPr>
          <p:nvPr/>
        </p:nvSpPr>
        <p:spPr bwMode="auto">
          <a:xfrm>
            <a:off x="4495800" y="6216650"/>
            <a:ext cx="3124200" cy="336550"/>
          </a:xfrm>
          <a:prstGeom prst="rect">
            <a:avLst/>
          </a:prstGeom>
          <a:noFill/>
          <a:ln w="9525">
            <a:noFill/>
            <a:miter lim="800000"/>
            <a:headEnd/>
            <a:tailEnd/>
          </a:ln>
          <a:effectLst/>
        </p:spPr>
        <p:txBody>
          <a:bodyPr anchor="ctr">
            <a:spAutoFit/>
          </a:bodyPr>
          <a:lstStyle/>
          <a:p>
            <a:pPr algn="ctr">
              <a:tabLst>
                <a:tab pos="228600" algn="l"/>
                <a:tab pos="457200" algn="l"/>
                <a:tab pos="685800" algn="l"/>
                <a:tab pos="914400" algn="l"/>
              </a:tabLst>
              <a:defRPr/>
            </a:pPr>
            <a:r>
              <a:rPr lang="en-US" sz="1600" i="1">
                <a:effectLst>
                  <a:outerShdw blurRad="38100" dist="38100" dir="2700000" algn="tl">
                    <a:srgbClr val="010199"/>
                  </a:outerShdw>
                </a:effectLst>
                <a:latin typeface="Tahoma Small Cap" pitchFamily="34" charset="0"/>
                <a:cs typeface="Times New Roman" pitchFamily="18" charset="0"/>
              </a:rPr>
              <a:t>Revelation Chapters </a:t>
            </a:r>
            <a:r>
              <a:rPr lang="en-US" sz="1600" i="1">
                <a:solidFill>
                  <a:schemeClr val="hlink"/>
                </a:solidFill>
                <a:effectLst>
                  <a:outerShdw blurRad="38100" dist="38100" dir="2700000" algn="tl">
                    <a:srgbClr val="FFFFFF"/>
                  </a:outerShdw>
                </a:effectLst>
                <a:latin typeface="Tahoma Small Cap" pitchFamily="34" charset="0"/>
                <a:cs typeface="Times New Roman" pitchFamily="18" charset="0"/>
              </a:rPr>
              <a:t>11-19</a:t>
            </a:r>
            <a:r>
              <a:rPr lang="en-US" sz="800" b="0" i="1">
                <a:effectLst>
                  <a:outerShdw blurRad="38100" dist="38100" dir="2700000" algn="tl">
                    <a:srgbClr val="010199"/>
                  </a:outerShdw>
                </a:effectLst>
                <a:latin typeface="Times New Roman" pitchFamily="18" charset="0"/>
                <a:cs typeface="Times New Roman" pitchFamily="18" charset="0"/>
              </a:rPr>
              <a:t>             </a:t>
            </a:r>
            <a:endParaRPr lang="en-US" sz="2400" b="0">
              <a:effectLst>
                <a:outerShdw blurRad="38100" dist="38100" dir="2700000" algn="tl">
                  <a:srgbClr val="010199"/>
                </a:outerShdw>
              </a:effectLst>
              <a:latin typeface="Times New Roman" pitchFamily="18" charset="0"/>
            </a:endParaRPr>
          </a:p>
        </p:txBody>
      </p:sp>
      <p:sp>
        <p:nvSpPr>
          <p:cNvPr id="185360" name="Line 16"/>
          <p:cNvSpPr>
            <a:spLocks noChangeShapeType="1"/>
          </p:cNvSpPr>
          <p:nvPr/>
        </p:nvSpPr>
        <p:spPr bwMode="auto">
          <a:xfrm>
            <a:off x="3276600" y="2514600"/>
            <a:ext cx="0" cy="3733800"/>
          </a:xfrm>
          <a:prstGeom prst="line">
            <a:avLst/>
          </a:prstGeom>
          <a:noFill/>
          <a:ln w="19050">
            <a:solidFill>
              <a:schemeClr val="tx1"/>
            </a:solidFill>
            <a:round/>
            <a:headEnd/>
            <a:tailEnd/>
          </a:ln>
        </p:spPr>
        <p:txBody>
          <a:bodyPr/>
          <a:lstStyle/>
          <a:p>
            <a:endParaRPr lang="en-US"/>
          </a:p>
        </p:txBody>
      </p:sp>
      <p:sp>
        <p:nvSpPr>
          <p:cNvPr id="185361" name="Line 17"/>
          <p:cNvSpPr>
            <a:spLocks noChangeShapeType="1"/>
          </p:cNvSpPr>
          <p:nvPr/>
        </p:nvSpPr>
        <p:spPr bwMode="auto">
          <a:xfrm>
            <a:off x="7239000" y="3276600"/>
            <a:ext cx="1600200" cy="0"/>
          </a:xfrm>
          <a:prstGeom prst="line">
            <a:avLst/>
          </a:prstGeom>
          <a:noFill/>
          <a:ln w="9525">
            <a:solidFill>
              <a:schemeClr val="tx1"/>
            </a:solidFill>
            <a:round/>
            <a:headEnd/>
            <a:tailEnd type="triangle" w="med" len="med"/>
          </a:ln>
        </p:spPr>
        <p:txBody>
          <a:bodyPr/>
          <a:lstStyle/>
          <a:p>
            <a:endParaRPr lang="en-US"/>
          </a:p>
        </p:txBody>
      </p:sp>
      <p:sp>
        <p:nvSpPr>
          <p:cNvPr id="185362" name="Text Box 18"/>
          <p:cNvSpPr txBox="1">
            <a:spLocks noChangeArrowheads="1"/>
          </p:cNvSpPr>
          <p:nvPr/>
        </p:nvSpPr>
        <p:spPr bwMode="auto">
          <a:xfrm>
            <a:off x="3200400" y="2843213"/>
            <a:ext cx="5638800" cy="15763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rgbClr val="FF9900"/>
                </a:solidFill>
                <a:latin typeface="Tahoma Small Cap" pitchFamily="34" charset="0"/>
              </a:rPr>
              <a:t>15</a:t>
            </a:r>
            <a:r>
              <a:rPr lang="en-US" i="1" dirty="0">
                <a:solidFill>
                  <a:srgbClr val="FF9900"/>
                </a:solidFill>
                <a:latin typeface="Tahoma Small Cap" pitchFamily="34" charset="0"/>
              </a:rPr>
              <a:t>-Tribulation Saints, 7 Angels &amp; 7 Bowls</a:t>
            </a:r>
          </a:p>
          <a:p>
            <a:pPr>
              <a:spcBef>
                <a:spcPct val="50000"/>
              </a:spcBef>
            </a:pPr>
            <a:endParaRPr lang="en-US" dirty="0">
              <a:solidFill>
                <a:srgbClr val="FF9900"/>
              </a:solidFill>
              <a:latin typeface="Tahoma Small Cap" pitchFamily="34" charset="0"/>
            </a:endParaRPr>
          </a:p>
        </p:txBody>
      </p:sp>
      <p:sp>
        <p:nvSpPr>
          <p:cNvPr id="185363" name="Line 20"/>
          <p:cNvSpPr>
            <a:spLocks noChangeShapeType="1"/>
          </p:cNvSpPr>
          <p:nvPr/>
        </p:nvSpPr>
        <p:spPr bwMode="auto">
          <a:xfrm>
            <a:off x="6553200" y="3048000"/>
            <a:ext cx="2286000" cy="0"/>
          </a:xfrm>
          <a:prstGeom prst="line">
            <a:avLst/>
          </a:prstGeom>
          <a:noFill/>
          <a:ln w="9525">
            <a:solidFill>
              <a:schemeClr val="tx1"/>
            </a:solidFill>
            <a:round/>
            <a:headEnd/>
            <a:tailEnd type="triangle" w="med" len="med"/>
          </a:ln>
        </p:spPr>
        <p:txBody>
          <a:bodyPr/>
          <a:lstStyle/>
          <a:p>
            <a:endParaRPr lang="en-US"/>
          </a:p>
        </p:txBody>
      </p:sp>
      <p:sp>
        <p:nvSpPr>
          <p:cNvPr id="185364" name="Line 21"/>
          <p:cNvSpPr>
            <a:spLocks noChangeShapeType="1"/>
          </p:cNvSpPr>
          <p:nvPr/>
        </p:nvSpPr>
        <p:spPr bwMode="auto">
          <a:xfrm>
            <a:off x="7467600" y="3581400"/>
            <a:ext cx="1371600" cy="0"/>
          </a:xfrm>
          <a:prstGeom prst="line">
            <a:avLst/>
          </a:prstGeom>
          <a:noFill/>
          <a:ln w="9525">
            <a:solidFill>
              <a:schemeClr val="tx1"/>
            </a:solidFill>
            <a:round/>
            <a:headEnd/>
            <a:tailEnd type="triangle" w="med" len="med"/>
          </a:ln>
        </p:spPr>
        <p:txBody>
          <a:bodyPr/>
          <a:lstStyle/>
          <a:p>
            <a:endParaRPr lang="en-US"/>
          </a:p>
        </p:txBody>
      </p:sp>
      <p:sp>
        <p:nvSpPr>
          <p:cNvPr id="185365" name="Line 22"/>
          <p:cNvSpPr>
            <a:spLocks noChangeShapeType="1"/>
          </p:cNvSpPr>
          <p:nvPr/>
        </p:nvSpPr>
        <p:spPr bwMode="auto">
          <a:xfrm>
            <a:off x="7620000" y="2514600"/>
            <a:ext cx="1219200" cy="0"/>
          </a:xfrm>
          <a:prstGeom prst="line">
            <a:avLst/>
          </a:prstGeom>
          <a:noFill/>
          <a:ln w="9525">
            <a:solidFill>
              <a:schemeClr val="tx1"/>
            </a:solidFill>
            <a:round/>
            <a:headEnd/>
            <a:tailEnd type="triangle" w="med" len="med"/>
          </a:ln>
        </p:spPr>
        <p:txBody>
          <a:bodyPr/>
          <a:lstStyle/>
          <a:p>
            <a:endParaRPr lang="en-US"/>
          </a:p>
        </p:txBody>
      </p:sp>
      <p:sp>
        <p:nvSpPr>
          <p:cNvPr id="185366" name="Text Box 23"/>
          <p:cNvSpPr txBox="1">
            <a:spLocks noChangeArrowheads="1"/>
          </p:cNvSpPr>
          <p:nvPr/>
        </p:nvSpPr>
        <p:spPr bwMode="auto">
          <a:xfrm>
            <a:off x="3505200" y="3914775"/>
            <a:ext cx="5410200" cy="369888"/>
          </a:xfrm>
          <a:prstGeom prst="rect">
            <a:avLst/>
          </a:prstGeom>
          <a:noFill/>
          <a:ln w="9525">
            <a:noFill/>
            <a:miter lim="800000"/>
            <a:headEnd/>
            <a:tailEnd/>
          </a:ln>
        </p:spPr>
        <p:txBody>
          <a:bodyPr>
            <a:spAutoFit/>
          </a:bodyPr>
          <a:lstStyle/>
          <a:p>
            <a:r>
              <a:rPr lang="en-US" b="0"/>
              <a:t>-</a:t>
            </a:r>
            <a:r>
              <a:rPr lang="en-US" b="0" i="1"/>
              <a:t>sea of glass mixed w/ fire</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Line 2"/>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186371" name="Line 3"/>
          <p:cNvSpPr>
            <a:spLocks noChangeShapeType="1"/>
          </p:cNvSpPr>
          <p:nvPr/>
        </p:nvSpPr>
        <p:spPr bwMode="auto">
          <a:xfrm>
            <a:off x="8839200" y="2057400"/>
            <a:ext cx="0" cy="4191000"/>
          </a:xfrm>
          <a:prstGeom prst="line">
            <a:avLst/>
          </a:prstGeom>
          <a:noFill/>
          <a:ln w="28575">
            <a:solidFill>
              <a:schemeClr val="tx1"/>
            </a:solidFill>
            <a:round/>
            <a:headEnd/>
            <a:tailEnd/>
          </a:ln>
        </p:spPr>
        <p:txBody>
          <a:bodyPr/>
          <a:lstStyle/>
          <a:p>
            <a:endParaRPr lang="en-US"/>
          </a:p>
        </p:txBody>
      </p:sp>
      <p:sp>
        <p:nvSpPr>
          <p:cNvPr id="186372" name="Line 4"/>
          <p:cNvSpPr>
            <a:spLocks noChangeShapeType="1"/>
          </p:cNvSpPr>
          <p:nvPr/>
        </p:nvSpPr>
        <p:spPr bwMode="auto">
          <a:xfrm>
            <a:off x="7543800" y="2057400"/>
            <a:ext cx="1447800" cy="0"/>
          </a:xfrm>
          <a:prstGeom prst="line">
            <a:avLst/>
          </a:prstGeom>
          <a:noFill/>
          <a:ln w="28575">
            <a:solidFill>
              <a:schemeClr val="tx1"/>
            </a:solidFill>
            <a:round/>
            <a:headEnd/>
            <a:tailEnd/>
          </a:ln>
        </p:spPr>
        <p:txBody>
          <a:bodyPr/>
          <a:lstStyle/>
          <a:p>
            <a:endParaRPr lang="en-US"/>
          </a:p>
        </p:txBody>
      </p:sp>
      <p:sp>
        <p:nvSpPr>
          <p:cNvPr id="186373"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86374"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86375" name="Rectangle 7"/>
          <p:cNvSpPr>
            <a:spLocks noChangeArrowheads="1"/>
          </p:cNvSpPr>
          <p:nvPr/>
        </p:nvSpPr>
        <p:spPr bwMode="auto">
          <a:xfrm>
            <a:off x="2133600" y="6858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15</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Tribulation Saints &amp; Seven Angels</a:t>
            </a:r>
            <a:r>
              <a:rPr lang="en-US" sz="1600" b="0">
                <a:solidFill>
                  <a:schemeClr val="hlink"/>
                </a:solidFill>
                <a:latin typeface="Tahoma Small Cap" pitchFamily="34" charset="0"/>
              </a:rPr>
              <a:t>)</a:t>
            </a:r>
          </a:p>
        </p:txBody>
      </p:sp>
      <p:sp>
        <p:nvSpPr>
          <p:cNvPr id="186376" name="Rectangle 8"/>
          <p:cNvSpPr>
            <a:spLocks noChangeArrowheads="1"/>
          </p:cNvSpPr>
          <p:nvPr/>
        </p:nvSpPr>
        <p:spPr bwMode="auto">
          <a:xfrm>
            <a:off x="7543800" y="16764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86377" name="Rectangle 9"/>
          <p:cNvSpPr>
            <a:spLocks noChangeArrowheads="1"/>
          </p:cNvSpPr>
          <p:nvPr/>
        </p:nvSpPr>
        <p:spPr bwMode="auto">
          <a:xfrm>
            <a:off x="152400" y="18780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86378" name="Arc 10"/>
          <p:cNvSpPr>
            <a:spLocks/>
          </p:cNvSpPr>
          <p:nvPr/>
        </p:nvSpPr>
        <p:spPr bwMode="auto">
          <a:xfrm flipH="1">
            <a:off x="3276600" y="54864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86379" name="Line 11"/>
          <p:cNvSpPr>
            <a:spLocks noChangeShapeType="1"/>
          </p:cNvSpPr>
          <p:nvPr/>
        </p:nvSpPr>
        <p:spPr bwMode="auto">
          <a:xfrm>
            <a:off x="3276600" y="2133600"/>
            <a:ext cx="0" cy="228600"/>
          </a:xfrm>
          <a:prstGeom prst="line">
            <a:avLst/>
          </a:prstGeom>
          <a:noFill/>
          <a:ln w="19050">
            <a:solidFill>
              <a:schemeClr val="tx1"/>
            </a:solidFill>
            <a:round/>
            <a:headEnd/>
            <a:tailEnd/>
          </a:ln>
        </p:spPr>
        <p:txBody>
          <a:bodyPr/>
          <a:lstStyle/>
          <a:p>
            <a:endParaRPr lang="en-US"/>
          </a:p>
        </p:txBody>
      </p:sp>
      <p:sp>
        <p:nvSpPr>
          <p:cNvPr id="186380" name="Rectangle 12"/>
          <p:cNvSpPr>
            <a:spLocks noChangeArrowheads="1"/>
          </p:cNvSpPr>
          <p:nvPr/>
        </p:nvSpPr>
        <p:spPr bwMode="auto">
          <a:xfrm>
            <a:off x="3657600" y="55626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6381" name="Line 13"/>
          <p:cNvSpPr>
            <a:spLocks noChangeShapeType="1"/>
          </p:cNvSpPr>
          <p:nvPr/>
        </p:nvSpPr>
        <p:spPr bwMode="auto">
          <a:xfrm>
            <a:off x="7772400" y="2819400"/>
            <a:ext cx="1066800" cy="0"/>
          </a:xfrm>
          <a:prstGeom prst="line">
            <a:avLst/>
          </a:prstGeom>
          <a:noFill/>
          <a:ln w="9525">
            <a:solidFill>
              <a:schemeClr val="tx1"/>
            </a:solidFill>
            <a:round/>
            <a:headEnd/>
            <a:tailEnd type="triangle" w="med" len="med"/>
          </a:ln>
        </p:spPr>
        <p:txBody>
          <a:bodyPr/>
          <a:lstStyle/>
          <a:p>
            <a:endParaRPr lang="en-US"/>
          </a:p>
        </p:txBody>
      </p:sp>
      <p:sp>
        <p:nvSpPr>
          <p:cNvPr id="186382" name="Text Box 14"/>
          <p:cNvSpPr txBox="1">
            <a:spLocks noChangeArrowheads="1"/>
          </p:cNvSpPr>
          <p:nvPr/>
        </p:nvSpPr>
        <p:spPr bwMode="auto">
          <a:xfrm>
            <a:off x="381000" y="24384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68623" name="Rectangle 15"/>
          <p:cNvSpPr>
            <a:spLocks noChangeArrowheads="1"/>
          </p:cNvSpPr>
          <p:nvPr/>
        </p:nvSpPr>
        <p:spPr bwMode="auto">
          <a:xfrm>
            <a:off x="4495800" y="6216650"/>
            <a:ext cx="3124200" cy="336550"/>
          </a:xfrm>
          <a:prstGeom prst="rect">
            <a:avLst/>
          </a:prstGeom>
          <a:noFill/>
          <a:ln w="9525">
            <a:noFill/>
            <a:miter lim="800000"/>
            <a:headEnd/>
            <a:tailEnd/>
          </a:ln>
          <a:effectLst/>
        </p:spPr>
        <p:txBody>
          <a:bodyPr anchor="ctr">
            <a:spAutoFit/>
          </a:bodyPr>
          <a:lstStyle/>
          <a:p>
            <a:pPr algn="ctr">
              <a:tabLst>
                <a:tab pos="228600" algn="l"/>
                <a:tab pos="457200" algn="l"/>
                <a:tab pos="685800" algn="l"/>
                <a:tab pos="914400" algn="l"/>
              </a:tabLst>
              <a:defRPr/>
            </a:pPr>
            <a:r>
              <a:rPr lang="en-US" sz="1600" i="1">
                <a:effectLst>
                  <a:outerShdw blurRad="38100" dist="38100" dir="2700000" algn="tl">
                    <a:srgbClr val="010199"/>
                  </a:outerShdw>
                </a:effectLst>
                <a:latin typeface="Tahoma Small Cap" pitchFamily="34" charset="0"/>
                <a:cs typeface="Times New Roman" pitchFamily="18" charset="0"/>
              </a:rPr>
              <a:t>Revelation Chapters </a:t>
            </a:r>
            <a:r>
              <a:rPr lang="en-US" sz="1600" i="1">
                <a:solidFill>
                  <a:schemeClr val="hlink"/>
                </a:solidFill>
                <a:effectLst>
                  <a:outerShdw blurRad="38100" dist="38100" dir="2700000" algn="tl">
                    <a:srgbClr val="FFFFFF"/>
                  </a:outerShdw>
                </a:effectLst>
                <a:latin typeface="Tahoma Small Cap" pitchFamily="34" charset="0"/>
                <a:cs typeface="Times New Roman" pitchFamily="18" charset="0"/>
              </a:rPr>
              <a:t>11-19</a:t>
            </a:r>
            <a:r>
              <a:rPr lang="en-US" sz="800" b="0" i="1">
                <a:effectLst>
                  <a:outerShdw blurRad="38100" dist="38100" dir="2700000" algn="tl">
                    <a:srgbClr val="010199"/>
                  </a:outerShdw>
                </a:effectLst>
                <a:latin typeface="Times New Roman" pitchFamily="18" charset="0"/>
                <a:cs typeface="Times New Roman" pitchFamily="18" charset="0"/>
              </a:rPr>
              <a:t>             </a:t>
            </a:r>
            <a:endParaRPr lang="en-US" sz="2400" b="0">
              <a:effectLst>
                <a:outerShdw blurRad="38100" dist="38100" dir="2700000" algn="tl">
                  <a:srgbClr val="010199"/>
                </a:outerShdw>
              </a:effectLst>
              <a:latin typeface="Times New Roman" pitchFamily="18" charset="0"/>
            </a:endParaRPr>
          </a:p>
        </p:txBody>
      </p:sp>
      <p:sp>
        <p:nvSpPr>
          <p:cNvPr id="186384" name="Line 16"/>
          <p:cNvSpPr>
            <a:spLocks noChangeShapeType="1"/>
          </p:cNvSpPr>
          <p:nvPr/>
        </p:nvSpPr>
        <p:spPr bwMode="auto">
          <a:xfrm>
            <a:off x="3276600" y="2514600"/>
            <a:ext cx="0" cy="3733800"/>
          </a:xfrm>
          <a:prstGeom prst="line">
            <a:avLst/>
          </a:prstGeom>
          <a:noFill/>
          <a:ln w="19050">
            <a:solidFill>
              <a:schemeClr val="tx1"/>
            </a:solidFill>
            <a:round/>
            <a:headEnd/>
            <a:tailEnd/>
          </a:ln>
        </p:spPr>
        <p:txBody>
          <a:bodyPr/>
          <a:lstStyle/>
          <a:p>
            <a:endParaRPr lang="en-US"/>
          </a:p>
        </p:txBody>
      </p:sp>
      <p:sp>
        <p:nvSpPr>
          <p:cNvPr id="186385" name="Line 17"/>
          <p:cNvSpPr>
            <a:spLocks noChangeShapeType="1"/>
          </p:cNvSpPr>
          <p:nvPr/>
        </p:nvSpPr>
        <p:spPr bwMode="auto">
          <a:xfrm>
            <a:off x="7239000" y="3276600"/>
            <a:ext cx="1600200" cy="0"/>
          </a:xfrm>
          <a:prstGeom prst="line">
            <a:avLst/>
          </a:prstGeom>
          <a:noFill/>
          <a:ln w="9525">
            <a:solidFill>
              <a:schemeClr val="tx1"/>
            </a:solidFill>
            <a:round/>
            <a:headEnd/>
            <a:tailEnd type="triangle" w="med" len="med"/>
          </a:ln>
        </p:spPr>
        <p:txBody>
          <a:bodyPr/>
          <a:lstStyle/>
          <a:p>
            <a:endParaRPr lang="en-US"/>
          </a:p>
        </p:txBody>
      </p:sp>
      <p:sp>
        <p:nvSpPr>
          <p:cNvPr id="186386" name="Text Box 18"/>
          <p:cNvSpPr txBox="1">
            <a:spLocks noChangeArrowheads="1"/>
          </p:cNvSpPr>
          <p:nvPr/>
        </p:nvSpPr>
        <p:spPr bwMode="auto">
          <a:xfrm>
            <a:off x="3200400" y="2843213"/>
            <a:ext cx="5638800" cy="15763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rgbClr val="FF9900"/>
                </a:solidFill>
                <a:latin typeface="Tahoma Small Cap" pitchFamily="34" charset="0"/>
              </a:rPr>
              <a:t>15</a:t>
            </a:r>
            <a:r>
              <a:rPr lang="en-US" i="1" dirty="0">
                <a:solidFill>
                  <a:srgbClr val="FF9900"/>
                </a:solidFill>
                <a:latin typeface="Tahoma Small Cap" pitchFamily="34" charset="0"/>
              </a:rPr>
              <a:t>-Tribulation Saints, 7 Angels &amp; 7 Bowls</a:t>
            </a:r>
          </a:p>
          <a:p>
            <a:pPr>
              <a:spcBef>
                <a:spcPct val="50000"/>
              </a:spcBef>
            </a:pPr>
            <a:endParaRPr lang="en-US" dirty="0">
              <a:solidFill>
                <a:srgbClr val="FF9900"/>
              </a:solidFill>
              <a:latin typeface="Tahoma Small Cap" pitchFamily="34" charset="0"/>
            </a:endParaRPr>
          </a:p>
        </p:txBody>
      </p:sp>
      <p:sp>
        <p:nvSpPr>
          <p:cNvPr id="186387" name="Line 20"/>
          <p:cNvSpPr>
            <a:spLocks noChangeShapeType="1"/>
          </p:cNvSpPr>
          <p:nvPr/>
        </p:nvSpPr>
        <p:spPr bwMode="auto">
          <a:xfrm>
            <a:off x="6553200" y="3048000"/>
            <a:ext cx="2286000" cy="0"/>
          </a:xfrm>
          <a:prstGeom prst="line">
            <a:avLst/>
          </a:prstGeom>
          <a:noFill/>
          <a:ln w="9525">
            <a:solidFill>
              <a:schemeClr val="tx1"/>
            </a:solidFill>
            <a:round/>
            <a:headEnd/>
            <a:tailEnd type="triangle" w="med" len="med"/>
          </a:ln>
        </p:spPr>
        <p:txBody>
          <a:bodyPr/>
          <a:lstStyle/>
          <a:p>
            <a:endParaRPr lang="en-US"/>
          </a:p>
        </p:txBody>
      </p:sp>
      <p:sp>
        <p:nvSpPr>
          <p:cNvPr id="186388" name="Line 21"/>
          <p:cNvSpPr>
            <a:spLocks noChangeShapeType="1"/>
          </p:cNvSpPr>
          <p:nvPr/>
        </p:nvSpPr>
        <p:spPr bwMode="auto">
          <a:xfrm>
            <a:off x="7467600" y="3581400"/>
            <a:ext cx="1371600" cy="0"/>
          </a:xfrm>
          <a:prstGeom prst="line">
            <a:avLst/>
          </a:prstGeom>
          <a:noFill/>
          <a:ln w="9525">
            <a:solidFill>
              <a:schemeClr val="tx1"/>
            </a:solidFill>
            <a:round/>
            <a:headEnd/>
            <a:tailEnd type="triangle" w="med" len="med"/>
          </a:ln>
        </p:spPr>
        <p:txBody>
          <a:bodyPr/>
          <a:lstStyle/>
          <a:p>
            <a:endParaRPr lang="en-US"/>
          </a:p>
        </p:txBody>
      </p:sp>
      <p:sp>
        <p:nvSpPr>
          <p:cNvPr id="186389" name="Line 22"/>
          <p:cNvSpPr>
            <a:spLocks noChangeShapeType="1"/>
          </p:cNvSpPr>
          <p:nvPr/>
        </p:nvSpPr>
        <p:spPr bwMode="auto">
          <a:xfrm>
            <a:off x="7620000" y="2514600"/>
            <a:ext cx="1219200" cy="0"/>
          </a:xfrm>
          <a:prstGeom prst="line">
            <a:avLst/>
          </a:prstGeom>
          <a:noFill/>
          <a:ln w="9525">
            <a:solidFill>
              <a:schemeClr val="tx1"/>
            </a:solidFill>
            <a:round/>
            <a:headEnd/>
            <a:tailEnd type="triangle" w="med" len="med"/>
          </a:ln>
        </p:spPr>
        <p:txBody>
          <a:bodyPr/>
          <a:lstStyle/>
          <a:p>
            <a:endParaRPr lang="en-US"/>
          </a:p>
        </p:txBody>
      </p:sp>
      <p:sp>
        <p:nvSpPr>
          <p:cNvPr id="186390" name="Text Box 23"/>
          <p:cNvSpPr txBox="1">
            <a:spLocks noChangeArrowheads="1"/>
          </p:cNvSpPr>
          <p:nvPr/>
        </p:nvSpPr>
        <p:spPr bwMode="auto">
          <a:xfrm>
            <a:off x="3505200" y="3914775"/>
            <a:ext cx="5410200" cy="646113"/>
          </a:xfrm>
          <a:prstGeom prst="rect">
            <a:avLst/>
          </a:prstGeom>
          <a:noFill/>
          <a:ln w="9525">
            <a:noFill/>
            <a:miter lim="800000"/>
            <a:headEnd/>
            <a:tailEnd/>
          </a:ln>
        </p:spPr>
        <p:txBody>
          <a:bodyPr>
            <a:spAutoFit/>
          </a:bodyPr>
          <a:lstStyle/>
          <a:p>
            <a:r>
              <a:rPr lang="en-US" b="0"/>
              <a:t>-</a:t>
            </a:r>
            <a:r>
              <a:rPr lang="en-US" b="0" i="1"/>
              <a:t>sea of glass mixed w/ fire</a:t>
            </a:r>
          </a:p>
          <a:p>
            <a:r>
              <a:rPr lang="en-US" b="0" i="1"/>
              <a:t>-victorious saints over the beast and his image</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Line 2"/>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187395" name="Line 3"/>
          <p:cNvSpPr>
            <a:spLocks noChangeShapeType="1"/>
          </p:cNvSpPr>
          <p:nvPr/>
        </p:nvSpPr>
        <p:spPr bwMode="auto">
          <a:xfrm>
            <a:off x="8839200" y="2057400"/>
            <a:ext cx="0" cy="4191000"/>
          </a:xfrm>
          <a:prstGeom prst="line">
            <a:avLst/>
          </a:prstGeom>
          <a:noFill/>
          <a:ln w="28575">
            <a:solidFill>
              <a:schemeClr val="tx1"/>
            </a:solidFill>
            <a:round/>
            <a:headEnd/>
            <a:tailEnd/>
          </a:ln>
        </p:spPr>
        <p:txBody>
          <a:bodyPr/>
          <a:lstStyle/>
          <a:p>
            <a:endParaRPr lang="en-US"/>
          </a:p>
        </p:txBody>
      </p:sp>
      <p:sp>
        <p:nvSpPr>
          <p:cNvPr id="187396" name="Line 4"/>
          <p:cNvSpPr>
            <a:spLocks noChangeShapeType="1"/>
          </p:cNvSpPr>
          <p:nvPr/>
        </p:nvSpPr>
        <p:spPr bwMode="auto">
          <a:xfrm>
            <a:off x="7543800" y="2057400"/>
            <a:ext cx="1447800" cy="0"/>
          </a:xfrm>
          <a:prstGeom prst="line">
            <a:avLst/>
          </a:prstGeom>
          <a:noFill/>
          <a:ln w="28575">
            <a:solidFill>
              <a:schemeClr val="tx1"/>
            </a:solidFill>
            <a:round/>
            <a:headEnd/>
            <a:tailEnd/>
          </a:ln>
        </p:spPr>
        <p:txBody>
          <a:bodyPr/>
          <a:lstStyle/>
          <a:p>
            <a:endParaRPr lang="en-US"/>
          </a:p>
        </p:txBody>
      </p:sp>
      <p:sp>
        <p:nvSpPr>
          <p:cNvPr id="187397"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87398"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87399" name="Rectangle 7"/>
          <p:cNvSpPr>
            <a:spLocks noChangeArrowheads="1"/>
          </p:cNvSpPr>
          <p:nvPr/>
        </p:nvSpPr>
        <p:spPr bwMode="auto">
          <a:xfrm>
            <a:off x="2133600" y="6858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15</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Tribulation Saints &amp; Seven Angels</a:t>
            </a:r>
            <a:r>
              <a:rPr lang="en-US" sz="1600" b="0">
                <a:solidFill>
                  <a:schemeClr val="hlink"/>
                </a:solidFill>
                <a:latin typeface="Tahoma Small Cap" pitchFamily="34" charset="0"/>
              </a:rPr>
              <a:t>)</a:t>
            </a:r>
          </a:p>
        </p:txBody>
      </p:sp>
      <p:sp>
        <p:nvSpPr>
          <p:cNvPr id="187400" name="Rectangle 8"/>
          <p:cNvSpPr>
            <a:spLocks noChangeArrowheads="1"/>
          </p:cNvSpPr>
          <p:nvPr/>
        </p:nvSpPr>
        <p:spPr bwMode="auto">
          <a:xfrm>
            <a:off x="7543800" y="16764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87401" name="Rectangle 9"/>
          <p:cNvSpPr>
            <a:spLocks noChangeArrowheads="1"/>
          </p:cNvSpPr>
          <p:nvPr/>
        </p:nvSpPr>
        <p:spPr bwMode="auto">
          <a:xfrm>
            <a:off x="152400" y="18780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87402" name="Arc 10"/>
          <p:cNvSpPr>
            <a:spLocks/>
          </p:cNvSpPr>
          <p:nvPr/>
        </p:nvSpPr>
        <p:spPr bwMode="auto">
          <a:xfrm flipH="1">
            <a:off x="3276600" y="54864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87403" name="Line 11"/>
          <p:cNvSpPr>
            <a:spLocks noChangeShapeType="1"/>
          </p:cNvSpPr>
          <p:nvPr/>
        </p:nvSpPr>
        <p:spPr bwMode="auto">
          <a:xfrm>
            <a:off x="3276600" y="2133600"/>
            <a:ext cx="0" cy="228600"/>
          </a:xfrm>
          <a:prstGeom prst="line">
            <a:avLst/>
          </a:prstGeom>
          <a:noFill/>
          <a:ln w="19050">
            <a:solidFill>
              <a:schemeClr val="tx1"/>
            </a:solidFill>
            <a:round/>
            <a:headEnd/>
            <a:tailEnd/>
          </a:ln>
        </p:spPr>
        <p:txBody>
          <a:bodyPr/>
          <a:lstStyle/>
          <a:p>
            <a:endParaRPr lang="en-US"/>
          </a:p>
        </p:txBody>
      </p:sp>
      <p:sp>
        <p:nvSpPr>
          <p:cNvPr id="187404" name="Rectangle 12"/>
          <p:cNvSpPr>
            <a:spLocks noChangeArrowheads="1"/>
          </p:cNvSpPr>
          <p:nvPr/>
        </p:nvSpPr>
        <p:spPr bwMode="auto">
          <a:xfrm>
            <a:off x="3657600" y="55626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7405" name="Line 13"/>
          <p:cNvSpPr>
            <a:spLocks noChangeShapeType="1"/>
          </p:cNvSpPr>
          <p:nvPr/>
        </p:nvSpPr>
        <p:spPr bwMode="auto">
          <a:xfrm>
            <a:off x="7772400" y="2819400"/>
            <a:ext cx="1066800" cy="0"/>
          </a:xfrm>
          <a:prstGeom prst="line">
            <a:avLst/>
          </a:prstGeom>
          <a:noFill/>
          <a:ln w="9525">
            <a:solidFill>
              <a:schemeClr val="tx1"/>
            </a:solidFill>
            <a:round/>
            <a:headEnd/>
            <a:tailEnd type="triangle" w="med" len="med"/>
          </a:ln>
        </p:spPr>
        <p:txBody>
          <a:bodyPr/>
          <a:lstStyle/>
          <a:p>
            <a:endParaRPr lang="en-US"/>
          </a:p>
        </p:txBody>
      </p:sp>
      <p:sp>
        <p:nvSpPr>
          <p:cNvPr id="187406" name="Text Box 14"/>
          <p:cNvSpPr txBox="1">
            <a:spLocks noChangeArrowheads="1"/>
          </p:cNvSpPr>
          <p:nvPr/>
        </p:nvSpPr>
        <p:spPr bwMode="auto">
          <a:xfrm>
            <a:off x="381000" y="24384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68623" name="Rectangle 15"/>
          <p:cNvSpPr>
            <a:spLocks noChangeArrowheads="1"/>
          </p:cNvSpPr>
          <p:nvPr/>
        </p:nvSpPr>
        <p:spPr bwMode="auto">
          <a:xfrm>
            <a:off x="4495800" y="6216650"/>
            <a:ext cx="3124200" cy="336550"/>
          </a:xfrm>
          <a:prstGeom prst="rect">
            <a:avLst/>
          </a:prstGeom>
          <a:noFill/>
          <a:ln w="9525">
            <a:noFill/>
            <a:miter lim="800000"/>
            <a:headEnd/>
            <a:tailEnd/>
          </a:ln>
          <a:effectLst/>
        </p:spPr>
        <p:txBody>
          <a:bodyPr anchor="ctr">
            <a:spAutoFit/>
          </a:bodyPr>
          <a:lstStyle/>
          <a:p>
            <a:pPr algn="ctr">
              <a:tabLst>
                <a:tab pos="228600" algn="l"/>
                <a:tab pos="457200" algn="l"/>
                <a:tab pos="685800" algn="l"/>
                <a:tab pos="914400" algn="l"/>
              </a:tabLst>
              <a:defRPr/>
            </a:pPr>
            <a:r>
              <a:rPr lang="en-US" sz="1600" i="1">
                <a:effectLst>
                  <a:outerShdw blurRad="38100" dist="38100" dir="2700000" algn="tl">
                    <a:srgbClr val="010199"/>
                  </a:outerShdw>
                </a:effectLst>
                <a:latin typeface="Tahoma Small Cap" pitchFamily="34" charset="0"/>
                <a:cs typeface="Times New Roman" pitchFamily="18" charset="0"/>
              </a:rPr>
              <a:t>Revelation Chapters </a:t>
            </a:r>
            <a:r>
              <a:rPr lang="en-US" sz="1600" i="1">
                <a:solidFill>
                  <a:schemeClr val="hlink"/>
                </a:solidFill>
                <a:effectLst>
                  <a:outerShdw blurRad="38100" dist="38100" dir="2700000" algn="tl">
                    <a:srgbClr val="FFFFFF"/>
                  </a:outerShdw>
                </a:effectLst>
                <a:latin typeface="Tahoma Small Cap" pitchFamily="34" charset="0"/>
                <a:cs typeface="Times New Roman" pitchFamily="18" charset="0"/>
              </a:rPr>
              <a:t>11-19</a:t>
            </a:r>
            <a:r>
              <a:rPr lang="en-US" sz="800" b="0" i="1">
                <a:effectLst>
                  <a:outerShdw blurRad="38100" dist="38100" dir="2700000" algn="tl">
                    <a:srgbClr val="010199"/>
                  </a:outerShdw>
                </a:effectLst>
                <a:latin typeface="Times New Roman" pitchFamily="18" charset="0"/>
                <a:cs typeface="Times New Roman" pitchFamily="18" charset="0"/>
              </a:rPr>
              <a:t>             </a:t>
            </a:r>
            <a:endParaRPr lang="en-US" sz="2400" b="0">
              <a:effectLst>
                <a:outerShdw blurRad="38100" dist="38100" dir="2700000" algn="tl">
                  <a:srgbClr val="010199"/>
                </a:outerShdw>
              </a:effectLst>
              <a:latin typeface="Times New Roman" pitchFamily="18" charset="0"/>
            </a:endParaRPr>
          </a:p>
        </p:txBody>
      </p:sp>
      <p:sp>
        <p:nvSpPr>
          <p:cNvPr id="187408" name="Line 16"/>
          <p:cNvSpPr>
            <a:spLocks noChangeShapeType="1"/>
          </p:cNvSpPr>
          <p:nvPr/>
        </p:nvSpPr>
        <p:spPr bwMode="auto">
          <a:xfrm>
            <a:off x="3276600" y="2514600"/>
            <a:ext cx="0" cy="3733800"/>
          </a:xfrm>
          <a:prstGeom prst="line">
            <a:avLst/>
          </a:prstGeom>
          <a:noFill/>
          <a:ln w="19050">
            <a:solidFill>
              <a:schemeClr val="tx1"/>
            </a:solidFill>
            <a:round/>
            <a:headEnd/>
            <a:tailEnd/>
          </a:ln>
        </p:spPr>
        <p:txBody>
          <a:bodyPr/>
          <a:lstStyle/>
          <a:p>
            <a:endParaRPr lang="en-US"/>
          </a:p>
        </p:txBody>
      </p:sp>
      <p:sp>
        <p:nvSpPr>
          <p:cNvPr id="187409" name="Line 17"/>
          <p:cNvSpPr>
            <a:spLocks noChangeShapeType="1"/>
          </p:cNvSpPr>
          <p:nvPr/>
        </p:nvSpPr>
        <p:spPr bwMode="auto">
          <a:xfrm>
            <a:off x="7239000" y="3276600"/>
            <a:ext cx="1600200" cy="0"/>
          </a:xfrm>
          <a:prstGeom prst="line">
            <a:avLst/>
          </a:prstGeom>
          <a:noFill/>
          <a:ln w="9525">
            <a:solidFill>
              <a:schemeClr val="tx1"/>
            </a:solidFill>
            <a:round/>
            <a:headEnd/>
            <a:tailEnd type="triangle" w="med" len="med"/>
          </a:ln>
        </p:spPr>
        <p:txBody>
          <a:bodyPr/>
          <a:lstStyle/>
          <a:p>
            <a:endParaRPr lang="en-US"/>
          </a:p>
        </p:txBody>
      </p:sp>
      <p:sp>
        <p:nvSpPr>
          <p:cNvPr id="187410" name="Text Box 18"/>
          <p:cNvSpPr txBox="1">
            <a:spLocks noChangeArrowheads="1"/>
          </p:cNvSpPr>
          <p:nvPr/>
        </p:nvSpPr>
        <p:spPr bwMode="auto">
          <a:xfrm>
            <a:off x="3200400" y="2843213"/>
            <a:ext cx="5638800" cy="15763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rgbClr val="FF9900"/>
                </a:solidFill>
                <a:latin typeface="Tahoma Small Cap" pitchFamily="34" charset="0"/>
              </a:rPr>
              <a:t>15</a:t>
            </a:r>
            <a:r>
              <a:rPr lang="en-US" i="1" dirty="0">
                <a:solidFill>
                  <a:srgbClr val="FF9900"/>
                </a:solidFill>
                <a:latin typeface="Tahoma Small Cap" pitchFamily="34" charset="0"/>
              </a:rPr>
              <a:t>-Tribulation Saints, 7 Angels &amp; 7 Bowls</a:t>
            </a:r>
          </a:p>
          <a:p>
            <a:pPr>
              <a:spcBef>
                <a:spcPct val="50000"/>
              </a:spcBef>
            </a:pPr>
            <a:endParaRPr lang="en-US" dirty="0">
              <a:solidFill>
                <a:srgbClr val="FF9900"/>
              </a:solidFill>
              <a:latin typeface="Tahoma Small Cap" pitchFamily="34" charset="0"/>
            </a:endParaRPr>
          </a:p>
        </p:txBody>
      </p:sp>
      <p:sp>
        <p:nvSpPr>
          <p:cNvPr id="187411" name="Line 20"/>
          <p:cNvSpPr>
            <a:spLocks noChangeShapeType="1"/>
          </p:cNvSpPr>
          <p:nvPr/>
        </p:nvSpPr>
        <p:spPr bwMode="auto">
          <a:xfrm>
            <a:off x="6553200" y="3048000"/>
            <a:ext cx="2286000" cy="0"/>
          </a:xfrm>
          <a:prstGeom prst="line">
            <a:avLst/>
          </a:prstGeom>
          <a:noFill/>
          <a:ln w="9525">
            <a:solidFill>
              <a:schemeClr val="tx1"/>
            </a:solidFill>
            <a:round/>
            <a:headEnd/>
            <a:tailEnd type="triangle" w="med" len="med"/>
          </a:ln>
        </p:spPr>
        <p:txBody>
          <a:bodyPr/>
          <a:lstStyle/>
          <a:p>
            <a:endParaRPr lang="en-US"/>
          </a:p>
        </p:txBody>
      </p:sp>
      <p:sp>
        <p:nvSpPr>
          <p:cNvPr id="187412" name="Line 21"/>
          <p:cNvSpPr>
            <a:spLocks noChangeShapeType="1"/>
          </p:cNvSpPr>
          <p:nvPr/>
        </p:nvSpPr>
        <p:spPr bwMode="auto">
          <a:xfrm>
            <a:off x="7467600" y="3581400"/>
            <a:ext cx="1371600" cy="0"/>
          </a:xfrm>
          <a:prstGeom prst="line">
            <a:avLst/>
          </a:prstGeom>
          <a:noFill/>
          <a:ln w="9525">
            <a:solidFill>
              <a:schemeClr val="tx1"/>
            </a:solidFill>
            <a:round/>
            <a:headEnd/>
            <a:tailEnd type="triangle" w="med" len="med"/>
          </a:ln>
        </p:spPr>
        <p:txBody>
          <a:bodyPr/>
          <a:lstStyle/>
          <a:p>
            <a:endParaRPr lang="en-US"/>
          </a:p>
        </p:txBody>
      </p:sp>
      <p:sp>
        <p:nvSpPr>
          <p:cNvPr id="187413" name="Line 22"/>
          <p:cNvSpPr>
            <a:spLocks noChangeShapeType="1"/>
          </p:cNvSpPr>
          <p:nvPr/>
        </p:nvSpPr>
        <p:spPr bwMode="auto">
          <a:xfrm>
            <a:off x="7620000" y="2514600"/>
            <a:ext cx="1219200" cy="0"/>
          </a:xfrm>
          <a:prstGeom prst="line">
            <a:avLst/>
          </a:prstGeom>
          <a:noFill/>
          <a:ln w="9525">
            <a:solidFill>
              <a:schemeClr val="tx1"/>
            </a:solidFill>
            <a:round/>
            <a:headEnd/>
            <a:tailEnd type="triangle" w="med" len="med"/>
          </a:ln>
        </p:spPr>
        <p:txBody>
          <a:bodyPr/>
          <a:lstStyle/>
          <a:p>
            <a:endParaRPr lang="en-US"/>
          </a:p>
        </p:txBody>
      </p:sp>
      <p:sp>
        <p:nvSpPr>
          <p:cNvPr id="187414" name="Text Box 23"/>
          <p:cNvSpPr txBox="1">
            <a:spLocks noChangeArrowheads="1"/>
          </p:cNvSpPr>
          <p:nvPr/>
        </p:nvSpPr>
        <p:spPr bwMode="auto">
          <a:xfrm>
            <a:off x="3505200" y="3914775"/>
            <a:ext cx="5410200" cy="923925"/>
          </a:xfrm>
          <a:prstGeom prst="rect">
            <a:avLst/>
          </a:prstGeom>
          <a:noFill/>
          <a:ln w="9525">
            <a:noFill/>
            <a:miter lim="800000"/>
            <a:headEnd/>
            <a:tailEnd/>
          </a:ln>
        </p:spPr>
        <p:txBody>
          <a:bodyPr>
            <a:spAutoFit/>
          </a:bodyPr>
          <a:lstStyle/>
          <a:p>
            <a:r>
              <a:rPr lang="en-US" b="0"/>
              <a:t>-</a:t>
            </a:r>
            <a:r>
              <a:rPr lang="en-US" b="0" i="1"/>
              <a:t>sea of glass mixed w/ fire</a:t>
            </a:r>
          </a:p>
          <a:p>
            <a:r>
              <a:rPr lang="en-US" b="0" i="1"/>
              <a:t>-victorious saints over the beast and his image</a:t>
            </a:r>
          </a:p>
          <a:p>
            <a:r>
              <a:rPr lang="en-US" b="0" i="1"/>
              <a:t>-with harps and sang song of Moses</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Line 2"/>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188419" name="Line 3"/>
          <p:cNvSpPr>
            <a:spLocks noChangeShapeType="1"/>
          </p:cNvSpPr>
          <p:nvPr/>
        </p:nvSpPr>
        <p:spPr bwMode="auto">
          <a:xfrm>
            <a:off x="8839200" y="2057400"/>
            <a:ext cx="0" cy="4191000"/>
          </a:xfrm>
          <a:prstGeom prst="line">
            <a:avLst/>
          </a:prstGeom>
          <a:noFill/>
          <a:ln w="28575">
            <a:solidFill>
              <a:schemeClr val="tx1"/>
            </a:solidFill>
            <a:round/>
            <a:headEnd/>
            <a:tailEnd/>
          </a:ln>
        </p:spPr>
        <p:txBody>
          <a:bodyPr/>
          <a:lstStyle/>
          <a:p>
            <a:endParaRPr lang="en-US"/>
          </a:p>
        </p:txBody>
      </p:sp>
      <p:sp>
        <p:nvSpPr>
          <p:cNvPr id="188420" name="Line 4"/>
          <p:cNvSpPr>
            <a:spLocks noChangeShapeType="1"/>
          </p:cNvSpPr>
          <p:nvPr/>
        </p:nvSpPr>
        <p:spPr bwMode="auto">
          <a:xfrm>
            <a:off x="7543800" y="2057400"/>
            <a:ext cx="1447800" cy="0"/>
          </a:xfrm>
          <a:prstGeom prst="line">
            <a:avLst/>
          </a:prstGeom>
          <a:noFill/>
          <a:ln w="28575">
            <a:solidFill>
              <a:schemeClr val="tx1"/>
            </a:solidFill>
            <a:round/>
            <a:headEnd/>
            <a:tailEnd/>
          </a:ln>
        </p:spPr>
        <p:txBody>
          <a:bodyPr/>
          <a:lstStyle/>
          <a:p>
            <a:endParaRPr lang="en-US"/>
          </a:p>
        </p:txBody>
      </p:sp>
      <p:sp>
        <p:nvSpPr>
          <p:cNvPr id="188421"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88422"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88423" name="Rectangle 7"/>
          <p:cNvSpPr>
            <a:spLocks noChangeArrowheads="1"/>
          </p:cNvSpPr>
          <p:nvPr/>
        </p:nvSpPr>
        <p:spPr bwMode="auto">
          <a:xfrm>
            <a:off x="2133600" y="6858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15</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Tribulation Saints &amp; Seven Angels</a:t>
            </a:r>
            <a:r>
              <a:rPr lang="en-US" sz="1600" b="0">
                <a:solidFill>
                  <a:schemeClr val="hlink"/>
                </a:solidFill>
                <a:latin typeface="Tahoma Small Cap" pitchFamily="34" charset="0"/>
              </a:rPr>
              <a:t>)</a:t>
            </a:r>
          </a:p>
        </p:txBody>
      </p:sp>
      <p:sp>
        <p:nvSpPr>
          <p:cNvPr id="188424" name="Rectangle 8"/>
          <p:cNvSpPr>
            <a:spLocks noChangeArrowheads="1"/>
          </p:cNvSpPr>
          <p:nvPr/>
        </p:nvSpPr>
        <p:spPr bwMode="auto">
          <a:xfrm>
            <a:off x="7543800" y="16764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88425" name="Rectangle 9"/>
          <p:cNvSpPr>
            <a:spLocks noChangeArrowheads="1"/>
          </p:cNvSpPr>
          <p:nvPr/>
        </p:nvSpPr>
        <p:spPr bwMode="auto">
          <a:xfrm>
            <a:off x="152400" y="18780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88426" name="Arc 10"/>
          <p:cNvSpPr>
            <a:spLocks/>
          </p:cNvSpPr>
          <p:nvPr/>
        </p:nvSpPr>
        <p:spPr bwMode="auto">
          <a:xfrm flipH="1">
            <a:off x="3276600" y="54864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88427" name="Line 11"/>
          <p:cNvSpPr>
            <a:spLocks noChangeShapeType="1"/>
          </p:cNvSpPr>
          <p:nvPr/>
        </p:nvSpPr>
        <p:spPr bwMode="auto">
          <a:xfrm>
            <a:off x="3276600" y="2133600"/>
            <a:ext cx="0" cy="228600"/>
          </a:xfrm>
          <a:prstGeom prst="line">
            <a:avLst/>
          </a:prstGeom>
          <a:noFill/>
          <a:ln w="19050">
            <a:solidFill>
              <a:schemeClr val="tx1"/>
            </a:solidFill>
            <a:round/>
            <a:headEnd/>
            <a:tailEnd/>
          </a:ln>
        </p:spPr>
        <p:txBody>
          <a:bodyPr/>
          <a:lstStyle/>
          <a:p>
            <a:endParaRPr lang="en-US"/>
          </a:p>
        </p:txBody>
      </p:sp>
      <p:sp>
        <p:nvSpPr>
          <p:cNvPr id="188428" name="Rectangle 12"/>
          <p:cNvSpPr>
            <a:spLocks noChangeArrowheads="1"/>
          </p:cNvSpPr>
          <p:nvPr/>
        </p:nvSpPr>
        <p:spPr bwMode="auto">
          <a:xfrm>
            <a:off x="3657600" y="55626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8429" name="Line 13"/>
          <p:cNvSpPr>
            <a:spLocks noChangeShapeType="1"/>
          </p:cNvSpPr>
          <p:nvPr/>
        </p:nvSpPr>
        <p:spPr bwMode="auto">
          <a:xfrm>
            <a:off x="7772400" y="2819400"/>
            <a:ext cx="1066800" cy="0"/>
          </a:xfrm>
          <a:prstGeom prst="line">
            <a:avLst/>
          </a:prstGeom>
          <a:noFill/>
          <a:ln w="9525">
            <a:solidFill>
              <a:schemeClr val="tx1"/>
            </a:solidFill>
            <a:round/>
            <a:headEnd/>
            <a:tailEnd type="triangle" w="med" len="med"/>
          </a:ln>
        </p:spPr>
        <p:txBody>
          <a:bodyPr/>
          <a:lstStyle/>
          <a:p>
            <a:endParaRPr lang="en-US"/>
          </a:p>
        </p:txBody>
      </p:sp>
      <p:sp>
        <p:nvSpPr>
          <p:cNvPr id="188430" name="Text Box 14"/>
          <p:cNvSpPr txBox="1">
            <a:spLocks noChangeArrowheads="1"/>
          </p:cNvSpPr>
          <p:nvPr/>
        </p:nvSpPr>
        <p:spPr bwMode="auto">
          <a:xfrm>
            <a:off x="381000" y="24384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68623" name="Rectangle 15"/>
          <p:cNvSpPr>
            <a:spLocks noChangeArrowheads="1"/>
          </p:cNvSpPr>
          <p:nvPr/>
        </p:nvSpPr>
        <p:spPr bwMode="auto">
          <a:xfrm>
            <a:off x="4495800" y="6216650"/>
            <a:ext cx="3124200" cy="336550"/>
          </a:xfrm>
          <a:prstGeom prst="rect">
            <a:avLst/>
          </a:prstGeom>
          <a:noFill/>
          <a:ln w="9525">
            <a:noFill/>
            <a:miter lim="800000"/>
            <a:headEnd/>
            <a:tailEnd/>
          </a:ln>
          <a:effectLst/>
        </p:spPr>
        <p:txBody>
          <a:bodyPr anchor="ctr">
            <a:spAutoFit/>
          </a:bodyPr>
          <a:lstStyle/>
          <a:p>
            <a:pPr algn="ctr">
              <a:tabLst>
                <a:tab pos="228600" algn="l"/>
                <a:tab pos="457200" algn="l"/>
                <a:tab pos="685800" algn="l"/>
                <a:tab pos="914400" algn="l"/>
              </a:tabLst>
              <a:defRPr/>
            </a:pPr>
            <a:r>
              <a:rPr lang="en-US" sz="1600" i="1">
                <a:effectLst>
                  <a:outerShdw blurRad="38100" dist="38100" dir="2700000" algn="tl">
                    <a:srgbClr val="010199"/>
                  </a:outerShdw>
                </a:effectLst>
                <a:latin typeface="Tahoma Small Cap" pitchFamily="34" charset="0"/>
                <a:cs typeface="Times New Roman" pitchFamily="18" charset="0"/>
              </a:rPr>
              <a:t>Revelation Chapters </a:t>
            </a:r>
            <a:r>
              <a:rPr lang="en-US" sz="1600" i="1">
                <a:solidFill>
                  <a:schemeClr val="hlink"/>
                </a:solidFill>
                <a:effectLst>
                  <a:outerShdw blurRad="38100" dist="38100" dir="2700000" algn="tl">
                    <a:srgbClr val="FFFFFF"/>
                  </a:outerShdw>
                </a:effectLst>
                <a:latin typeface="Tahoma Small Cap" pitchFamily="34" charset="0"/>
                <a:cs typeface="Times New Roman" pitchFamily="18" charset="0"/>
              </a:rPr>
              <a:t>11-19</a:t>
            </a:r>
            <a:r>
              <a:rPr lang="en-US" sz="800" b="0" i="1">
                <a:effectLst>
                  <a:outerShdw blurRad="38100" dist="38100" dir="2700000" algn="tl">
                    <a:srgbClr val="010199"/>
                  </a:outerShdw>
                </a:effectLst>
                <a:latin typeface="Times New Roman" pitchFamily="18" charset="0"/>
                <a:cs typeface="Times New Roman" pitchFamily="18" charset="0"/>
              </a:rPr>
              <a:t>             </a:t>
            </a:r>
            <a:endParaRPr lang="en-US" sz="2400" b="0">
              <a:effectLst>
                <a:outerShdw blurRad="38100" dist="38100" dir="2700000" algn="tl">
                  <a:srgbClr val="010199"/>
                </a:outerShdw>
              </a:effectLst>
              <a:latin typeface="Times New Roman" pitchFamily="18" charset="0"/>
            </a:endParaRPr>
          </a:p>
        </p:txBody>
      </p:sp>
      <p:sp>
        <p:nvSpPr>
          <p:cNvPr id="188432" name="Line 16"/>
          <p:cNvSpPr>
            <a:spLocks noChangeShapeType="1"/>
          </p:cNvSpPr>
          <p:nvPr/>
        </p:nvSpPr>
        <p:spPr bwMode="auto">
          <a:xfrm>
            <a:off x="3276600" y="2514600"/>
            <a:ext cx="0" cy="3733800"/>
          </a:xfrm>
          <a:prstGeom prst="line">
            <a:avLst/>
          </a:prstGeom>
          <a:noFill/>
          <a:ln w="19050">
            <a:solidFill>
              <a:schemeClr val="tx1"/>
            </a:solidFill>
            <a:round/>
            <a:headEnd/>
            <a:tailEnd/>
          </a:ln>
        </p:spPr>
        <p:txBody>
          <a:bodyPr/>
          <a:lstStyle/>
          <a:p>
            <a:endParaRPr lang="en-US"/>
          </a:p>
        </p:txBody>
      </p:sp>
      <p:sp>
        <p:nvSpPr>
          <p:cNvPr id="188433" name="Line 17"/>
          <p:cNvSpPr>
            <a:spLocks noChangeShapeType="1"/>
          </p:cNvSpPr>
          <p:nvPr/>
        </p:nvSpPr>
        <p:spPr bwMode="auto">
          <a:xfrm>
            <a:off x="7239000" y="3276600"/>
            <a:ext cx="1600200" cy="0"/>
          </a:xfrm>
          <a:prstGeom prst="line">
            <a:avLst/>
          </a:prstGeom>
          <a:noFill/>
          <a:ln w="9525">
            <a:solidFill>
              <a:schemeClr val="tx1"/>
            </a:solidFill>
            <a:round/>
            <a:headEnd/>
            <a:tailEnd type="triangle" w="med" len="med"/>
          </a:ln>
        </p:spPr>
        <p:txBody>
          <a:bodyPr/>
          <a:lstStyle/>
          <a:p>
            <a:endParaRPr lang="en-US"/>
          </a:p>
        </p:txBody>
      </p:sp>
      <p:sp>
        <p:nvSpPr>
          <p:cNvPr id="188434" name="Text Box 18"/>
          <p:cNvSpPr txBox="1">
            <a:spLocks noChangeArrowheads="1"/>
          </p:cNvSpPr>
          <p:nvPr/>
        </p:nvSpPr>
        <p:spPr bwMode="auto">
          <a:xfrm>
            <a:off x="3200400" y="2843213"/>
            <a:ext cx="5638800" cy="15763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rgbClr val="FF9900"/>
                </a:solidFill>
                <a:latin typeface="Tahoma Small Cap" pitchFamily="34" charset="0"/>
              </a:rPr>
              <a:t>15</a:t>
            </a:r>
            <a:r>
              <a:rPr lang="en-US" i="1" dirty="0">
                <a:solidFill>
                  <a:srgbClr val="FF9900"/>
                </a:solidFill>
                <a:latin typeface="Tahoma Small Cap" pitchFamily="34" charset="0"/>
              </a:rPr>
              <a:t>-Tribulation Saints, 7 Angels &amp; 7 Bowls</a:t>
            </a:r>
          </a:p>
          <a:p>
            <a:pPr>
              <a:spcBef>
                <a:spcPct val="50000"/>
              </a:spcBef>
            </a:pPr>
            <a:endParaRPr lang="en-US" dirty="0">
              <a:solidFill>
                <a:srgbClr val="FF9900"/>
              </a:solidFill>
              <a:latin typeface="Tahoma Small Cap" pitchFamily="34" charset="0"/>
            </a:endParaRPr>
          </a:p>
        </p:txBody>
      </p:sp>
      <p:sp>
        <p:nvSpPr>
          <p:cNvPr id="188435" name="Line 20"/>
          <p:cNvSpPr>
            <a:spLocks noChangeShapeType="1"/>
          </p:cNvSpPr>
          <p:nvPr/>
        </p:nvSpPr>
        <p:spPr bwMode="auto">
          <a:xfrm>
            <a:off x="6553200" y="3048000"/>
            <a:ext cx="2286000" cy="0"/>
          </a:xfrm>
          <a:prstGeom prst="line">
            <a:avLst/>
          </a:prstGeom>
          <a:noFill/>
          <a:ln w="9525">
            <a:solidFill>
              <a:schemeClr val="tx1"/>
            </a:solidFill>
            <a:round/>
            <a:headEnd/>
            <a:tailEnd type="triangle" w="med" len="med"/>
          </a:ln>
        </p:spPr>
        <p:txBody>
          <a:bodyPr/>
          <a:lstStyle/>
          <a:p>
            <a:endParaRPr lang="en-US"/>
          </a:p>
        </p:txBody>
      </p:sp>
      <p:sp>
        <p:nvSpPr>
          <p:cNvPr id="188436" name="Line 21"/>
          <p:cNvSpPr>
            <a:spLocks noChangeShapeType="1"/>
          </p:cNvSpPr>
          <p:nvPr/>
        </p:nvSpPr>
        <p:spPr bwMode="auto">
          <a:xfrm>
            <a:off x="7467600" y="3581400"/>
            <a:ext cx="1371600" cy="0"/>
          </a:xfrm>
          <a:prstGeom prst="line">
            <a:avLst/>
          </a:prstGeom>
          <a:noFill/>
          <a:ln w="9525">
            <a:solidFill>
              <a:schemeClr val="tx1"/>
            </a:solidFill>
            <a:round/>
            <a:headEnd/>
            <a:tailEnd type="triangle" w="med" len="med"/>
          </a:ln>
        </p:spPr>
        <p:txBody>
          <a:bodyPr/>
          <a:lstStyle/>
          <a:p>
            <a:endParaRPr lang="en-US"/>
          </a:p>
        </p:txBody>
      </p:sp>
      <p:sp>
        <p:nvSpPr>
          <p:cNvPr id="188437" name="Line 22"/>
          <p:cNvSpPr>
            <a:spLocks noChangeShapeType="1"/>
          </p:cNvSpPr>
          <p:nvPr/>
        </p:nvSpPr>
        <p:spPr bwMode="auto">
          <a:xfrm>
            <a:off x="7620000" y="2514600"/>
            <a:ext cx="1219200" cy="0"/>
          </a:xfrm>
          <a:prstGeom prst="line">
            <a:avLst/>
          </a:prstGeom>
          <a:noFill/>
          <a:ln w="9525">
            <a:solidFill>
              <a:schemeClr val="tx1"/>
            </a:solidFill>
            <a:round/>
            <a:headEnd/>
            <a:tailEnd type="triangle" w="med" len="med"/>
          </a:ln>
        </p:spPr>
        <p:txBody>
          <a:bodyPr/>
          <a:lstStyle/>
          <a:p>
            <a:endParaRPr lang="en-US"/>
          </a:p>
        </p:txBody>
      </p:sp>
      <p:sp>
        <p:nvSpPr>
          <p:cNvPr id="188438" name="Text Box 23"/>
          <p:cNvSpPr txBox="1">
            <a:spLocks noChangeArrowheads="1"/>
          </p:cNvSpPr>
          <p:nvPr/>
        </p:nvSpPr>
        <p:spPr bwMode="auto">
          <a:xfrm>
            <a:off x="3505200" y="3914775"/>
            <a:ext cx="5410200" cy="1190625"/>
          </a:xfrm>
          <a:prstGeom prst="rect">
            <a:avLst/>
          </a:prstGeom>
          <a:noFill/>
          <a:ln w="9525">
            <a:noFill/>
            <a:miter lim="800000"/>
            <a:headEnd/>
            <a:tailEnd/>
          </a:ln>
        </p:spPr>
        <p:txBody>
          <a:bodyPr>
            <a:spAutoFit/>
          </a:bodyPr>
          <a:lstStyle/>
          <a:p>
            <a:r>
              <a:rPr lang="en-US" b="0"/>
              <a:t>-</a:t>
            </a:r>
            <a:r>
              <a:rPr lang="en-US" b="0" i="1"/>
              <a:t>sea of glass mixed w/ fire</a:t>
            </a:r>
          </a:p>
          <a:p>
            <a:r>
              <a:rPr lang="en-US" b="0" i="1"/>
              <a:t>-victorious saints over the beast and his image</a:t>
            </a:r>
          </a:p>
          <a:p>
            <a:r>
              <a:rPr lang="en-US" b="0" i="1"/>
              <a:t>-with harps and sang song of Moses</a:t>
            </a:r>
          </a:p>
          <a:p>
            <a:r>
              <a:rPr lang="en-US" b="0" i="1"/>
              <a:t>-seven angels with seven plagues in the temple</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89443"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89444"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89445"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89446"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BOWLS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89447" name="Rectangle 7"/>
          <p:cNvSpPr>
            <a:spLocks noChangeArrowheads="1"/>
          </p:cNvSpPr>
          <p:nvPr/>
        </p:nvSpPr>
        <p:spPr bwMode="auto">
          <a:xfrm>
            <a:off x="2133600" y="762000"/>
            <a:ext cx="5257800" cy="611188"/>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16</a:t>
            </a:r>
          </a:p>
          <a:p>
            <a:pPr algn="ctr">
              <a:tabLst>
                <a:tab pos="228600" algn="l"/>
                <a:tab pos="457200" algn="l"/>
                <a:tab pos="685800" algn="l"/>
                <a:tab pos="914400" algn="l"/>
              </a:tabLst>
            </a:pPr>
            <a:r>
              <a:rPr lang="en-US" sz="1600" b="0">
                <a:latin typeface="Tahoma Small Cap" pitchFamily="34" charset="0"/>
              </a:rPr>
              <a:t>The Seven Bowls of God’s Wrath</a:t>
            </a:r>
            <a:endParaRPr lang="en-US" sz="1600" b="0">
              <a:solidFill>
                <a:schemeClr val="hlink"/>
              </a:solidFill>
              <a:latin typeface="Tahoma Small Cap" pitchFamily="34" charset="0"/>
            </a:endParaRPr>
          </a:p>
        </p:txBody>
      </p:sp>
      <p:sp>
        <p:nvSpPr>
          <p:cNvPr id="189448"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89449"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89450" name="Arc 10"/>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89451" name="Line 11"/>
          <p:cNvSpPr>
            <a:spLocks noChangeShapeType="1"/>
          </p:cNvSpPr>
          <p:nvPr/>
        </p:nvSpPr>
        <p:spPr bwMode="auto">
          <a:xfrm>
            <a:off x="3276600" y="1600200"/>
            <a:ext cx="0" cy="228600"/>
          </a:xfrm>
          <a:prstGeom prst="line">
            <a:avLst/>
          </a:prstGeom>
          <a:noFill/>
          <a:ln w="19050">
            <a:solidFill>
              <a:schemeClr val="tx1"/>
            </a:solidFill>
            <a:round/>
            <a:headEnd/>
            <a:tailEnd/>
          </a:ln>
        </p:spPr>
        <p:txBody>
          <a:bodyPr/>
          <a:lstStyle/>
          <a:p>
            <a:endParaRPr lang="en-US"/>
          </a:p>
        </p:txBody>
      </p:sp>
      <p:sp>
        <p:nvSpPr>
          <p:cNvPr id="189452" name="Rectangle 12"/>
          <p:cNvSpPr>
            <a:spLocks noChangeArrowheads="1"/>
          </p:cNvSpPr>
          <p:nvPr/>
        </p:nvSpPr>
        <p:spPr bwMode="auto">
          <a:xfrm>
            <a:off x="36576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9453"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189454"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89455" name="Rectangle 15"/>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89456" name="Line 16"/>
          <p:cNvSpPr>
            <a:spLocks noChangeShapeType="1"/>
          </p:cNvSpPr>
          <p:nvPr/>
        </p:nvSpPr>
        <p:spPr bwMode="auto">
          <a:xfrm>
            <a:off x="3276600" y="2057400"/>
            <a:ext cx="0" cy="4419600"/>
          </a:xfrm>
          <a:prstGeom prst="line">
            <a:avLst/>
          </a:prstGeom>
          <a:noFill/>
          <a:ln w="19050">
            <a:solidFill>
              <a:schemeClr val="tx1"/>
            </a:solidFill>
            <a:round/>
            <a:headEnd/>
            <a:tailEnd/>
          </a:ln>
        </p:spPr>
        <p:txBody>
          <a:bodyPr/>
          <a:lstStyle/>
          <a:p>
            <a:endParaRPr lang="en-US"/>
          </a:p>
        </p:txBody>
      </p:sp>
      <p:sp>
        <p:nvSpPr>
          <p:cNvPr id="189457" name="Line 17"/>
          <p:cNvSpPr>
            <a:spLocks noChangeShapeType="1"/>
          </p:cNvSpPr>
          <p:nvPr/>
        </p:nvSpPr>
        <p:spPr bwMode="auto">
          <a:xfrm>
            <a:off x="7162800" y="2895600"/>
            <a:ext cx="1600200" cy="0"/>
          </a:xfrm>
          <a:prstGeom prst="line">
            <a:avLst/>
          </a:prstGeom>
          <a:noFill/>
          <a:ln w="9525">
            <a:solidFill>
              <a:schemeClr val="tx1"/>
            </a:solidFill>
            <a:round/>
            <a:headEnd/>
            <a:tailEnd type="triangle" w="med" len="med"/>
          </a:ln>
        </p:spPr>
        <p:txBody>
          <a:bodyPr/>
          <a:lstStyle/>
          <a:p>
            <a:endParaRPr lang="en-US"/>
          </a:p>
        </p:txBody>
      </p:sp>
      <p:sp>
        <p:nvSpPr>
          <p:cNvPr id="189458" name="Text Box 18"/>
          <p:cNvSpPr txBox="1">
            <a:spLocks noChangeArrowheads="1"/>
          </p:cNvSpPr>
          <p:nvPr/>
        </p:nvSpPr>
        <p:spPr bwMode="auto">
          <a:xfrm>
            <a:off x="3200400" y="2347913"/>
            <a:ext cx="5638800" cy="20716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chemeClr val="hlink"/>
                </a:solidFill>
                <a:latin typeface="Tahoma Small Cap" pitchFamily="34" charset="0"/>
              </a:rPr>
              <a:t>15</a:t>
            </a:r>
            <a:r>
              <a:rPr lang="en-US" b="0" i="1" dirty="0"/>
              <a:t>-Tribulation Saints and 7 Angels with 7 Bowls</a:t>
            </a:r>
          </a:p>
          <a:p>
            <a:pPr>
              <a:lnSpc>
                <a:spcPct val="90000"/>
              </a:lnSpc>
            </a:pPr>
            <a:r>
              <a:rPr lang="en-US" dirty="0">
                <a:solidFill>
                  <a:srgbClr val="FF9900"/>
                </a:solidFill>
                <a:latin typeface="Tahoma Small Cap" pitchFamily="34" charset="0"/>
              </a:rPr>
              <a:t>16</a:t>
            </a:r>
            <a:r>
              <a:rPr lang="en-US" b="0" dirty="0">
                <a:solidFill>
                  <a:srgbClr val="FF9900"/>
                </a:solidFill>
                <a:latin typeface="Tahoma Small Cap" pitchFamily="34" charset="0"/>
              </a:rPr>
              <a:t>-</a:t>
            </a:r>
            <a:r>
              <a:rPr lang="en-US" b="0" i="1" dirty="0">
                <a:solidFill>
                  <a:srgbClr val="FF9900"/>
                </a:solidFill>
                <a:latin typeface="Tahoma Small Cap" pitchFamily="34" charset="0"/>
              </a:rPr>
              <a:t>The Seven Bowls of God’s Wrath</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89459"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89460" name="Line 21"/>
          <p:cNvSpPr>
            <a:spLocks noChangeShapeType="1"/>
          </p:cNvSpPr>
          <p:nvPr/>
        </p:nvSpPr>
        <p:spPr bwMode="auto">
          <a:xfrm>
            <a:off x="7315200" y="1981200"/>
            <a:ext cx="1447800" cy="0"/>
          </a:xfrm>
          <a:prstGeom prst="line">
            <a:avLst/>
          </a:prstGeom>
          <a:noFill/>
          <a:ln w="9525">
            <a:solidFill>
              <a:schemeClr val="tx1"/>
            </a:solidFill>
            <a:round/>
            <a:headEnd/>
            <a:tailEnd type="triangle" w="med" len="med"/>
          </a:ln>
        </p:spPr>
        <p:txBody>
          <a:bodyPr/>
          <a:lstStyle/>
          <a:p>
            <a:endParaRPr lang="en-US"/>
          </a:p>
        </p:txBody>
      </p:sp>
      <p:sp>
        <p:nvSpPr>
          <p:cNvPr id="189461" name="Text Box 22"/>
          <p:cNvSpPr txBox="1">
            <a:spLocks noChangeArrowheads="1"/>
          </p:cNvSpPr>
          <p:nvPr/>
        </p:nvSpPr>
        <p:spPr bwMode="auto">
          <a:xfrm>
            <a:off x="3657600" y="3657600"/>
            <a:ext cx="5410200" cy="369888"/>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1.</a:t>
            </a:r>
            <a:r>
              <a:rPr lang="en-US" b="0"/>
              <a:t> </a:t>
            </a:r>
            <a:r>
              <a:rPr lang="en-US" b="0" i="1"/>
              <a:t>Earth (painful sores)</a:t>
            </a:r>
          </a:p>
        </p:txBody>
      </p:sp>
      <p:sp>
        <p:nvSpPr>
          <p:cNvPr id="189462" name="Text Box 23"/>
          <p:cNvSpPr txBox="1">
            <a:spLocks noChangeArrowheads="1"/>
          </p:cNvSpPr>
          <p:nvPr/>
        </p:nvSpPr>
        <p:spPr bwMode="auto">
          <a:xfrm>
            <a:off x="1219200" y="45100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89463" name="Line 24"/>
          <p:cNvSpPr>
            <a:spLocks noChangeShapeType="1"/>
          </p:cNvSpPr>
          <p:nvPr/>
        </p:nvSpPr>
        <p:spPr bwMode="auto">
          <a:xfrm>
            <a:off x="7010400" y="3581400"/>
            <a:ext cx="1752600" cy="0"/>
          </a:xfrm>
          <a:prstGeom prst="line">
            <a:avLst/>
          </a:prstGeom>
          <a:noFill/>
          <a:ln w="9525">
            <a:solidFill>
              <a:schemeClr val="tx1"/>
            </a:solidFill>
            <a:round/>
            <a:headEnd/>
            <a:tailEnd type="triangle" w="med" len="med"/>
          </a:ln>
        </p:spPr>
        <p:txBody>
          <a:bodyPr/>
          <a:lstStyle/>
          <a:p>
            <a:endParaRPr lang="en-US"/>
          </a:p>
        </p:txBody>
      </p:sp>
      <p:sp>
        <p:nvSpPr>
          <p:cNvPr id="189464" name="Line 25"/>
          <p:cNvSpPr>
            <a:spLocks noChangeShapeType="1"/>
          </p:cNvSpPr>
          <p:nvPr/>
        </p:nvSpPr>
        <p:spPr bwMode="auto">
          <a:xfrm>
            <a:off x="6096000" y="3886200"/>
            <a:ext cx="26670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90467"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90468"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90469"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90470"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BOWLS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90471" name="Rectangle 7"/>
          <p:cNvSpPr>
            <a:spLocks noChangeArrowheads="1"/>
          </p:cNvSpPr>
          <p:nvPr/>
        </p:nvSpPr>
        <p:spPr bwMode="auto">
          <a:xfrm>
            <a:off x="2133600" y="762000"/>
            <a:ext cx="5257800" cy="611188"/>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16</a:t>
            </a:r>
          </a:p>
          <a:p>
            <a:pPr algn="ctr">
              <a:tabLst>
                <a:tab pos="228600" algn="l"/>
                <a:tab pos="457200" algn="l"/>
                <a:tab pos="685800" algn="l"/>
                <a:tab pos="914400" algn="l"/>
              </a:tabLst>
            </a:pPr>
            <a:r>
              <a:rPr lang="en-US" sz="1600" b="0">
                <a:latin typeface="Tahoma Small Cap" pitchFamily="34" charset="0"/>
              </a:rPr>
              <a:t>The Seven Bowls of God’s Wrath</a:t>
            </a:r>
            <a:endParaRPr lang="en-US" sz="1600" b="0">
              <a:solidFill>
                <a:schemeClr val="hlink"/>
              </a:solidFill>
              <a:latin typeface="Tahoma Small Cap" pitchFamily="34" charset="0"/>
            </a:endParaRPr>
          </a:p>
        </p:txBody>
      </p:sp>
      <p:sp>
        <p:nvSpPr>
          <p:cNvPr id="190472"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90473"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90474" name="Arc 10"/>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90475" name="Line 11"/>
          <p:cNvSpPr>
            <a:spLocks noChangeShapeType="1"/>
          </p:cNvSpPr>
          <p:nvPr/>
        </p:nvSpPr>
        <p:spPr bwMode="auto">
          <a:xfrm>
            <a:off x="3276600" y="1600200"/>
            <a:ext cx="0" cy="228600"/>
          </a:xfrm>
          <a:prstGeom prst="line">
            <a:avLst/>
          </a:prstGeom>
          <a:noFill/>
          <a:ln w="19050">
            <a:solidFill>
              <a:schemeClr val="tx1"/>
            </a:solidFill>
            <a:round/>
            <a:headEnd/>
            <a:tailEnd/>
          </a:ln>
        </p:spPr>
        <p:txBody>
          <a:bodyPr/>
          <a:lstStyle/>
          <a:p>
            <a:endParaRPr lang="en-US"/>
          </a:p>
        </p:txBody>
      </p:sp>
      <p:sp>
        <p:nvSpPr>
          <p:cNvPr id="190476" name="Rectangle 12"/>
          <p:cNvSpPr>
            <a:spLocks noChangeArrowheads="1"/>
          </p:cNvSpPr>
          <p:nvPr/>
        </p:nvSpPr>
        <p:spPr bwMode="auto">
          <a:xfrm>
            <a:off x="36576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0477" name="Line 13"/>
          <p:cNvSpPr>
            <a:spLocks noChangeShapeType="1"/>
          </p:cNvSpPr>
          <p:nvPr/>
        </p:nvSpPr>
        <p:spPr bwMode="auto">
          <a:xfrm>
            <a:off x="7620000" y="2286000"/>
            <a:ext cx="1143000" cy="0"/>
          </a:xfrm>
          <a:prstGeom prst="line">
            <a:avLst/>
          </a:prstGeom>
          <a:noFill/>
          <a:ln w="9525">
            <a:solidFill>
              <a:schemeClr val="tx1"/>
            </a:solidFill>
            <a:round/>
            <a:headEnd/>
            <a:tailEnd type="triangle" w="med" len="med"/>
          </a:ln>
        </p:spPr>
        <p:txBody>
          <a:bodyPr/>
          <a:lstStyle/>
          <a:p>
            <a:endParaRPr lang="en-US"/>
          </a:p>
        </p:txBody>
      </p:sp>
      <p:sp>
        <p:nvSpPr>
          <p:cNvPr id="190478"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90479" name="Rectangle 15"/>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0480" name="Line 16"/>
          <p:cNvSpPr>
            <a:spLocks noChangeShapeType="1"/>
          </p:cNvSpPr>
          <p:nvPr/>
        </p:nvSpPr>
        <p:spPr bwMode="auto">
          <a:xfrm>
            <a:off x="3276600" y="2057400"/>
            <a:ext cx="0" cy="4419600"/>
          </a:xfrm>
          <a:prstGeom prst="line">
            <a:avLst/>
          </a:prstGeom>
          <a:noFill/>
          <a:ln w="19050">
            <a:solidFill>
              <a:schemeClr val="tx1"/>
            </a:solidFill>
            <a:round/>
            <a:headEnd/>
            <a:tailEnd/>
          </a:ln>
        </p:spPr>
        <p:txBody>
          <a:bodyPr/>
          <a:lstStyle/>
          <a:p>
            <a:endParaRPr lang="en-US"/>
          </a:p>
        </p:txBody>
      </p:sp>
      <p:sp>
        <p:nvSpPr>
          <p:cNvPr id="190481"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190482" name="Text Box 18"/>
          <p:cNvSpPr txBox="1">
            <a:spLocks noChangeArrowheads="1"/>
          </p:cNvSpPr>
          <p:nvPr/>
        </p:nvSpPr>
        <p:spPr bwMode="auto">
          <a:xfrm>
            <a:off x="3200400" y="2347913"/>
            <a:ext cx="5638800" cy="20716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chemeClr val="hlink"/>
                </a:solidFill>
                <a:latin typeface="Tahoma Small Cap" pitchFamily="34" charset="0"/>
              </a:rPr>
              <a:t>15</a:t>
            </a:r>
            <a:r>
              <a:rPr lang="en-US" b="0" i="1" dirty="0"/>
              <a:t>-Tribulation Saints and 7 Angels with 7 Bowls</a:t>
            </a:r>
          </a:p>
          <a:p>
            <a:pPr>
              <a:lnSpc>
                <a:spcPct val="90000"/>
              </a:lnSpc>
            </a:pPr>
            <a:r>
              <a:rPr lang="en-US" dirty="0">
                <a:solidFill>
                  <a:srgbClr val="FF9900"/>
                </a:solidFill>
                <a:latin typeface="Tahoma Small Cap" pitchFamily="34" charset="0"/>
              </a:rPr>
              <a:t>16</a:t>
            </a:r>
            <a:r>
              <a:rPr lang="en-US" b="0" dirty="0">
                <a:solidFill>
                  <a:srgbClr val="FF9900"/>
                </a:solidFill>
                <a:latin typeface="Tahoma Small Cap" pitchFamily="34" charset="0"/>
              </a:rPr>
              <a:t>-</a:t>
            </a:r>
            <a:r>
              <a:rPr lang="en-US" b="0" i="1" dirty="0">
                <a:solidFill>
                  <a:srgbClr val="FF9900"/>
                </a:solidFill>
                <a:latin typeface="Tahoma Small Cap" pitchFamily="34" charset="0"/>
              </a:rPr>
              <a:t>The Seven Bowls of God’s Wrath</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90483"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90484" name="Line 21"/>
          <p:cNvSpPr>
            <a:spLocks noChangeShapeType="1"/>
          </p:cNvSpPr>
          <p:nvPr/>
        </p:nvSpPr>
        <p:spPr bwMode="auto">
          <a:xfrm>
            <a:off x="7315200" y="1981200"/>
            <a:ext cx="1447800" cy="0"/>
          </a:xfrm>
          <a:prstGeom prst="line">
            <a:avLst/>
          </a:prstGeom>
          <a:noFill/>
          <a:ln w="9525">
            <a:solidFill>
              <a:schemeClr val="tx1"/>
            </a:solidFill>
            <a:round/>
            <a:headEnd/>
            <a:tailEnd type="triangle" w="med" len="med"/>
          </a:ln>
        </p:spPr>
        <p:txBody>
          <a:bodyPr/>
          <a:lstStyle/>
          <a:p>
            <a:endParaRPr lang="en-US"/>
          </a:p>
        </p:txBody>
      </p:sp>
      <p:sp>
        <p:nvSpPr>
          <p:cNvPr id="190485" name="Text Box 22"/>
          <p:cNvSpPr txBox="1">
            <a:spLocks noChangeArrowheads="1"/>
          </p:cNvSpPr>
          <p:nvPr/>
        </p:nvSpPr>
        <p:spPr bwMode="auto">
          <a:xfrm>
            <a:off x="3657600" y="3657600"/>
            <a:ext cx="5410200" cy="923925"/>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1.</a:t>
            </a:r>
            <a:r>
              <a:rPr lang="en-US" b="0"/>
              <a:t> </a:t>
            </a:r>
            <a:r>
              <a:rPr lang="en-US" b="0" i="1"/>
              <a:t>Earth (painful sores)</a:t>
            </a:r>
          </a:p>
          <a:p>
            <a:r>
              <a:rPr lang="en-US" b="0">
                <a:solidFill>
                  <a:srgbClr val="FF9900"/>
                </a:solidFill>
                <a:latin typeface="Tahoma Small Cap" pitchFamily="34" charset="0"/>
              </a:rPr>
              <a:t>   2.</a:t>
            </a:r>
            <a:r>
              <a:rPr lang="en-US" b="0" i="1"/>
              <a:t> Sea (all blood)</a:t>
            </a:r>
          </a:p>
          <a:p>
            <a:r>
              <a:rPr lang="en-US" b="0">
                <a:solidFill>
                  <a:srgbClr val="FF9900"/>
                </a:solidFill>
                <a:latin typeface="Tahoma Small Cap" pitchFamily="34" charset="0"/>
              </a:rPr>
              <a:t>     </a:t>
            </a:r>
            <a:endParaRPr lang="en-US" b="0"/>
          </a:p>
        </p:txBody>
      </p:sp>
      <p:sp>
        <p:nvSpPr>
          <p:cNvPr id="190486" name="Text Box 23"/>
          <p:cNvSpPr txBox="1">
            <a:spLocks noChangeArrowheads="1"/>
          </p:cNvSpPr>
          <p:nvPr/>
        </p:nvSpPr>
        <p:spPr bwMode="auto">
          <a:xfrm>
            <a:off x="1219200" y="45100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90487" name="Line 24"/>
          <p:cNvSpPr>
            <a:spLocks noChangeShapeType="1"/>
          </p:cNvSpPr>
          <p:nvPr/>
        </p:nvSpPr>
        <p:spPr bwMode="auto">
          <a:xfrm>
            <a:off x="7010400" y="3581400"/>
            <a:ext cx="1752600" cy="0"/>
          </a:xfrm>
          <a:prstGeom prst="line">
            <a:avLst/>
          </a:prstGeom>
          <a:noFill/>
          <a:ln w="9525">
            <a:solidFill>
              <a:schemeClr val="tx1"/>
            </a:solidFill>
            <a:round/>
            <a:headEnd/>
            <a:tailEnd type="triangle" w="med" len="med"/>
          </a:ln>
        </p:spPr>
        <p:txBody>
          <a:bodyPr/>
          <a:lstStyle/>
          <a:p>
            <a:endParaRPr lang="en-US"/>
          </a:p>
        </p:txBody>
      </p:sp>
      <p:sp>
        <p:nvSpPr>
          <p:cNvPr id="190488" name="Line 25"/>
          <p:cNvSpPr>
            <a:spLocks noChangeShapeType="1"/>
          </p:cNvSpPr>
          <p:nvPr/>
        </p:nvSpPr>
        <p:spPr bwMode="auto">
          <a:xfrm>
            <a:off x="6096000" y="3886200"/>
            <a:ext cx="2667000" cy="0"/>
          </a:xfrm>
          <a:prstGeom prst="line">
            <a:avLst/>
          </a:prstGeom>
          <a:noFill/>
          <a:ln w="9525">
            <a:solidFill>
              <a:schemeClr val="tx1"/>
            </a:solidFill>
            <a:round/>
            <a:headEnd/>
            <a:tailEnd type="triangle" w="med" len="med"/>
          </a:ln>
        </p:spPr>
        <p:txBody>
          <a:bodyPr/>
          <a:lstStyle/>
          <a:p>
            <a:endParaRPr lang="en-US"/>
          </a:p>
        </p:txBody>
      </p:sp>
      <p:sp>
        <p:nvSpPr>
          <p:cNvPr id="190489" name="Line 26"/>
          <p:cNvSpPr>
            <a:spLocks noChangeShapeType="1"/>
          </p:cNvSpPr>
          <p:nvPr/>
        </p:nvSpPr>
        <p:spPr bwMode="auto">
          <a:xfrm>
            <a:off x="5715000" y="4114800"/>
            <a:ext cx="30480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1017588"/>
          </a:xfrm>
        </p:spPr>
        <p:txBody>
          <a:bodyPr/>
          <a:lstStyle/>
          <a:p>
            <a:r>
              <a:rPr lang="en-US" smtClean="0">
                <a:solidFill>
                  <a:srgbClr val="FF9900"/>
                </a:solidFill>
                <a:effectLst/>
              </a:rPr>
              <a:t>Introduction</a:t>
            </a:r>
          </a:p>
        </p:txBody>
      </p:sp>
      <p:sp>
        <p:nvSpPr>
          <p:cNvPr id="3" name="Content Placeholder 2"/>
          <p:cNvSpPr>
            <a:spLocks noGrp="1"/>
          </p:cNvSpPr>
          <p:nvPr>
            <p:ph idx="1"/>
          </p:nvPr>
        </p:nvSpPr>
        <p:spPr>
          <a:xfrm>
            <a:off x="457200" y="1184275"/>
            <a:ext cx="8229600" cy="4530725"/>
          </a:xfrm>
        </p:spPr>
        <p:txBody>
          <a:bodyPr/>
          <a:lstStyle/>
          <a:p>
            <a:pPr>
              <a:defRPr/>
            </a:pPr>
            <a:r>
              <a:rPr lang="en-US" b="1" dirty="0" smtClean="0">
                <a:solidFill>
                  <a:schemeClr val="accent1">
                    <a:lumMod val="60000"/>
                    <a:lumOff val="40000"/>
                  </a:schemeClr>
                </a:solidFill>
              </a:rPr>
              <a:t>Author</a:t>
            </a:r>
            <a:r>
              <a:rPr lang="en-US" b="1" dirty="0" smtClean="0"/>
              <a:t> </a:t>
            </a:r>
          </a:p>
          <a:p>
            <a:pPr>
              <a:buFont typeface="Wingdings" pitchFamily="2" charset="2"/>
              <a:buNone/>
              <a:defRPr/>
            </a:pPr>
            <a:r>
              <a:rPr lang="en-US" dirty="0" smtClean="0"/>
              <a:t>	</a:t>
            </a:r>
            <a:r>
              <a:rPr lang="en-US" sz="2800" dirty="0" smtClean="0"/>
              <a:t>The apostle John exiled on the isle of </a:t>
            </a:r>
            <a:r>
              <a:rPr lang="en-US" sz="2800" b="1" dirty="0" smtClean="0"/>
              <a:t>PATMOS. </a:t>
            </a:r>
            <a:r>
              <a:rPr lang="en-US" sz="2800" dirty="0" smtClean="0"/>
              <a:t>The rocky island was located off the shore of Turkey in the Aegean Sea. </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91491"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91492"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91493"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91494"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BOWLS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91495" name="Rectangle 7"/>
          <p:cNvSpPr>
            <a:spLocks noChangeArrowheads="1"/>
          </p:cNvSpPr>
          <p:nvPr/>
        </p:nvSpPr>
        <p:spPr bwMode="auto">
          <a:xfrm>
            <a:off x="2133600" y="762000"/>
            <a:ext cx="5257800" cy="611188"/>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16</a:t>
            </a:r>
          </a:p>
          <a:p>
            <a:pPr algn="ctr">
              <a:tabLst>
                <a:tab pos="228600" algn="l"/>
                <a:tab pos="457200" algn="l"/>
                <a:tab pos="685800" algn="l"/>
                <a:tab pos="914400" algn="l"/>
              </a:tabLst>
            </a:pPr>
            <a:r>
              <a:rPr lang="en-US" sz="1600" b="0">
                <a:latin typeface="Tahoma Small Cap" pitchFamily="34" charset="0"/>
              </a:rPr>
              <a:t>The Seven Bowls of God’s Wrath</a:t>
            </a:r>
            <a:endParaRPr lang="en-US" sz="1600" b="0">
              <a:solidFill>
                <a:schemeClr val="hlink"/>
              </a:solidFill>
              <a:latin typeface="Tahoma Small Cap" pitchFamily="34" charset="0"/>
            </a:endParaRPr>
          </a:p>
        </p:txBody>
      </p:sp>
      <p:sp>
        <p:nvSpPr>
          <p:cNvPr id="191496"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91497"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91498" name="Arc 10"/>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91499" name="Line 11"/>
          <p:cNvSpPr>
            <a:spLocks noChangeShapeType="1"/>
          </p:cNvSpPr>
          <p:nvPr/>
        </p:nvSpPr>
        <p:spPr bwMode="auto">
          <a:xfrm>
            <a:off x="3276600" y="1600200"/>
            <a:ext cx="0" cy="228600"/>
          </a:xfrm>
          <a:prstGeom prst="line">
            <a:avLst/>
          </a:prstGeom>
          <a:noFill/>
          <a:ln w="19050">
            <a:solidFill>
              <a:schemeClr val="tx1"/>
            </a:solidFill>
            <a:round/>
            <a:headEnd/>
            <a:tailEnd/>
          </a:ln>
        </p:spPr>
        <p:txBody>
          <a:bodyPr/>
          <a:lstStyle/>
          <a:p>
            <a:endParaRPr lang="en-US"/>
          </a:p>
        </p:txBody>
      </p:sp>
      <p:sp>
        <p:nvSpPr>
          <p:cNvPr id="191500" name="Rectangle 12"/>
          <p:cNvSpPr>
            <a:spLocks noChangeArrowheads="1"/>
          </p:cNvSpPr>
          <p:nvPr/>
        </p:nvSpPr>
        <p:spPr bwMode="auto">
          <a:xfrm>
            <a:off x="36576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1501" name="Line 13"/>
          <p:cNvSpPr>
            <a:spLocks noChangeShapeType="1"/>
          </p:cNvSpPr>
          <p:nvPr/>
        </p:nvSpPr>
        <p:spPr bwMode="auto">
          <a:xfrm>
            <a:off x="7620000" y="2286000"/>
            <a:ext cx="1143000" cy="0"/>
          </a:xfrm>
          <a:prstGeom prst="line">
            <a:avLst/>
          </a:prstGeom>
          <a:noFill/>
          <a:ln w="9525">
            <a:solidFill>
              <a:schemeClr val="tx1"/>
            </a:solidFill>
            <a:round/>
            <a:headEnd/>
            <a:tailEnd type="triangle" w="med" len="med"/>
          </a:ln>
        </p:spPr>
        <p:txBody>
          <a:bodyPr/>
          <a:lstStyle/>
          <a:p>
            <a:endParaRPr lang="en-US"/>
          </a:p>
        </p:txBody>
      </p:sp>
      <p:sp>
        <p:nvSpPr>
          <p:cNvPr id="191502"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91503" name="Rectangle 15"/>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1504" name="Line 16"/>
          <p:cNvSpPr>
            <a:spLocks noChangeShapeType="1"/>
          </p:cNvSpPr>
          <p:nvPr/>
        </p:nvSpPr>
        <p:spPr bwMode="auto">
          <a:xfrm>
            <a:off x="3276600" y="2057400"/>
            <a:ext cx="0" cy="4419600"/>
          </a:xfrm>
          <a:prstGeom prst="line">
            <a:avLst/>
          </a:prstGeom>
          <a:noFill/>
          <a:ln w="19050">
            <a:solidFill>
              <a:schemeClr val="tx1"/>
            </a:solidFill>
            <a:round/>
            <a:headEnd/>
            <a:tailEnd/>
          </a:ln>
        </p:spPr>
        <p:txBody>
          <a:bodyPr/>
          <a:lstStyle/>
          <a:p>
            <a:endParaRPr lang="en-US"/>
          </a:p>
        </p:txBody>
      </p:sp>
      <p:sp>
        <p:nvSpPr>
          <p:cNvPr id="191505"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191506" name="Text Box 18"/>
          <p:cNvSpPr txBox="1">
            <a:spLocks noChangeArrowheads="1"/>
          </p:cNvSpPr>
          <p:nvPr/>
        </p:nvSpPr>
        <p:spPr bwMode="auto">
          <a:xfrm>
            <a:off x="3200400" y="2347913"/>
            <a:ext cx="5638800" cy="20716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chemeClr val="hlink"/>
                </a:solidFill>
                <a:latin typeface="Tahoma Small Cap" pitchFamily="34" charset="0"/>
              </a:rPr>
              <a:t>15</a:t>
            </a:r>
            <a:r>
              <a:rPr lang="en-US" b="0" i="1" dirty="0"/>
              <a:t>-Tribulation Saints and 7 Angels with 7 Bowls</a:t>
            </a:r>
          </a:p>
          <a:p>
            <a:pPr>
              <a:lnSpc>
                <a:spcPct val="90000"/>
              </a:lnSpc>
            </a:pPr>
            <a:r>
              <a:rPr lang="en-US" dirty="0">
                <a:solidFill>
                  <a:srgbClr val="FF9900"/>
                </a:solidFill>
                <a:latin typeface="Tahoma Small Cap" pitchFamily="34" charset="0"/>
              </a:rPr>
              <a:t>16</a:t>
            </a:r>
            <a:r>
              <a:rPr lang="en-US" b="0" dirty="0">
                <a:solidFill>
                  <a:srgbClr val="FF9900"/>
                </a:solidFill>
                <a:latin typeface="Tahoma Small Cap" pitchFamily="34" charset="0"/>
              </a:rPr>
              <a:t>-</a:t>
            </a:r>
            <a:r>
              <a:rPr lang="en-US" b="0" i="1" dirty="0">
                <a:solidFill>
                  <a:srgbClr val="FF9900"/>
                </a:solidFill>
                <a:latin typeface="Tahoma Small Cap" pitchFamily="34" charset="0"/>
              </a:rPr>
              <a:t>The Seven Bowls of God’s Wrath</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91507"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91508" name="Line 21"/>
          <p:cNvSpPr>
            <a:spLocks noChangeShapeType="1"/>
          </p:cNvSpPr>
          <p:nvPr/>
        </p:nvSpPr>
        <p:spPr bwMode="auto">
          <a:xfrm>
            <a:off x="7315200" y="1981200"/>
            <a:ext cx="1447800" cy="0"/>
          </a:xfrm>
          <a:prstGeom prst="line">
            <a:avLst/>
          </a:prstGeom>
          <a:noFill/>
          <a:ln w="9525">
            <a:solidFill>
              <a:schemeClr val="tx1"/>
            </a:solidFill>
            <a:round/>
            <a:headEnd/>
            <a:tailEnd type="triangle" w="med" len="med"/>
          </a:ln>
        </p:spPr>
        <p:txBody>
          <a:bodyPr/>
          <a:lstStyle/>
          <a:p>
            <a:endParaRPr lang="en-US"/>
          </a:p>
        </p:txBody>
      </p:sp>
      <p:sp>
        <p:nvSpPr>
          <p:cNvPr id="191509" name="Text Box 22"/>
          <p:cNvSpPr txBox="1">
            <a:spLocks noChangeArrowheads="1"/>
          </p:cNvSpPr>
          <p:nvPr/>
        </p:nvSpPr>
        <p:spPr bwMode="auto">
          <a:xfrm>
            <a:off x="3657600" y="3657600"/>
            <a:ext cx="5410200" cy="120015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1.</a:t>
            </a:r>
            <a:r>
              <a:rPr lang="en-US" b="0"/>
              <a:t> </a:t>
            </a:r>
            <a:r>
              <a:rPr lang="en-US" b="0" i="1"/>
              <a:t>Earth (painful sores)</a:t>
            </a:r>
          </a:p>
          <a:p>
            <a:r>
              <a:rPr lang="en-US" b="0">
                <a:solidFill>
                  <a:srgbClr val="FF9900"/>
                </a:solidFill>
                <a:latin typeface="Tahoma Small Cap" pitchFamily="34" charset="0"/>
              </a:rPr>
              <a:t>   2.</a:t>
            </a:r>
            <a:r>
              <a:rPr lang="en-US" b="0" i="1"/>
              <a:t> Sea (all blood)</a:t>
            </a:r>
          </a:p>
          <a:p>
            <a:r>
              <a:rPr lang="en-US" b="0">
                <a:solidFill>
                  <a:srgbClr val="FF9900"/>
                </a:solidFill>
                <a:latin typeface="Tahoma Small Cap" pitchFamily="34" charset="0"/>
              </a:rPr>
              <a:t>     3.</a:t>
            </a:r>
            <a:r>
              <a:rPr lang="en-US" b="0"/>
              <a:t> </a:t>
            </a:r>
            <a:r>
              <a:rPr lang="en-US" b="0" i="1"/>
              <a:t>Rivers &amp; Springs (all blood)</a:t>
            </a:r>
          </a:p>
          <a:p>
            <a:r>
              <a:rPr lang="en-US" b="0">
                <a:solidFill>
                  <a:srgbClr val="FF9900"/>
                </a:solidFill>
                <a:latin typeface="Tahoma Small Cap" pitchFamily="34" charset="0"/>
              </a:rPr>
              <a:t>       </a:t>
            </a:r>
            <a:endParaRPr lang="en-US" b="0"/>
          </a:p>
        </p:txBody>
      </p:sp>
      <p:sp>
        <p:nvSpPr>
          <p:cNvPr id="191510" name="Text Box 23"/>
          <p:cNvSpPr txBox="1">
            <a:spLocks noChangeArrowheads="1"/>
          </p:cNvSpPr>
          <p:nvPr/>
        </p:nvSpPr>
        <p:spPr bwMode="auto">
          <a:xfrm>
            <a:off x="1219200" y="45100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91511" name="Line 24"/>
          <p:cNvSpPr>
            <a:spLocks noChangeShapeType="1"/>
          </p:cNvSpPr>
          <p:nvPr/>
        </p:nvSpPr>
        <p:spPr bwMode="auto">
          <a:xfrm>
            <a:off x="7010400" y="3581400"/>
            <a:ext cx="1752600" cy="0"/>
          </a:xfrm>
          <a:prstGeom prst="line">
            <a:avLst/>
          </a:prstGeom>
          <a:noFill/>
          <a:ln w="9525">
            <a:solidFill>
              <a:schemeClr val="tx1"/>
            </a:solidFill>
            <a:round/>
            <a:headEnd/>
            <a:tailEnd type="triangle" w="med" len="med"/>
          </a:ln>
        </p:spPr>
        <p:txBody>
          <a:bodyPr/>
          <a:lstStyle/>
          <a:p>
            <a:endParaRPr lang="en-US"/>
          </a:p>
        </p:txBody>
      </p:sp>
      <p:sp>
        <p:nvSpPr>
          <p:cNvPr id="191512" name="Line 25"/>
          <p:cNvSpPr>
            <a:spLocks noChangeShapeType="1"/>
          </p:cNvSpPr>
          <p:nvPr/>
        </p:nvSpPr>
        <p:spPr bwMode="auto">
          <a:xfrm>
            <a:off x="6096000" y="3886200"/>
            <a:ext cx="2667000" cy="0"/>
          </a:xfrm>
          <a:prstGeom prst="line">
            <a:avLst/>
          </a:prstGeom>
          <a:noFill/>
          <a:ln w="9525">
            <a:solidFill>
              <a:schemeClr val="tx1"/>
            </a:solidFill>
            <a:round/>
            <a:headEnd/>
            <a:tailEnd type="triangle" w="med" len="med"/>
          </a:ln>
        </p:spPr>
        <p:txBody>
          <a:bodyPr/>
          <a:lstStyle/>
          <a:p>
            <a:endParaRPr lang="en-US"/>
          </a:p>
        </p:txBody>
      </p:sp>
      <p:sp>
        <p:nvSpPr>
          <p:cNvPr id="191513" name="Line 26"/>
          <p:cNvSpPr>
            <a:spLocks noChangeShapeType="1"/>
          </p:cNvSpPr>
          <p:nvPr/>
        </p:nvSpPr>
        <p:spPr bwMode="auto">
          <a:xfrm>
            <a:off x="5715000" y="4114800"/>
            <a:ext cx="3048000" cy="0"/>
          </a:xfrm>
          <a:prstGeom prst="line">
            <a:avLst/>
          </a:prstGeom>
          <a:noFill/>
          <a:ln w="9525">
            <a:solidFill>
              <a:schemeClr val="tx1"/>
            </a:solidFill>
            <a:round/>
            <a:headEnd/>
            <a:tailEnd type="triangle" w="med" len="med"/>
          </a:ln>
        </p:spPr>
        <p:txBody>
          <a:bodyPr/>
          <a:lstStyle/>
          <a:p>
            <a:endParaRPr lang="en-US"/>
          </a:p>
        </p:txBody>
      </p:sp>
      <p:sp>
        <p:nvSpPr>
          <p:cNvPr id="191514" name="Line 27"/>
          <p:cNvSpPr>
            <a:spLocks noChangeShapeType="1"/>
          </p:cNvSpPr>
          <p:nvPr/>
        </p:nvSpPr>
        <p:spPr bwMode="auto">
          <a:xfrm>
            <a:off x="7162800" y="4419600"/>
            <a:ext cx="1600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92515"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92516"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92517"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92518"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BOWLS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92519" name="Rectangle 7"/>
          <p:cNvSpPr>
            <a:spLocks noChangeArrowheads="1"/>
          </p:cNvSpPr>
          <p:nvPr/>
        </p:nvSpPr>
        <p:spPr bwMode="auto">
          <a:xfrm>
            <a:off x="2133600" y="762000"/>
            <a:ext cx="5257800" cy="611188"/>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16</a:t>
            </a:r>
          </a:p>
          <a:p>
            <a:pPr algn="ctr">
              <a:tabLst>
                <a:tab pos="228600" algn="l"/>
                <a:tab pos="457200" algn="l"/>
                <a:tab pos="685800" algn="l"/>
                <a:tab pos="914400" algn="l"/>
              </a:tabLst>
            </a:pPr>
            <a:r>
              <a:rPr lang="en-US" sz="1600" b="0">
                <a:latin typeface="Tahoma Small Cap" pitchFamily="34" charset="0"/>
              </a:rPr>
              <a:t>The Seven Bowls of God’s Wrath</a:t>
            </a:r>
            <a:endParaRPr lang="en-US" sz="1600" b="0">
              <a:solidFill>
                <a:schemeClr val="hlink"/>
              </a:solidFill>
              <a:latin typeface="Tahoma Small Cap" pitchFamily="34" charset="0"/>
            </a:endParaRPr>
          </a:p>
        </p:txBody>
      </p:sp>
      <p:sp>
        <p:nvSpPr>
          <p:cNvPr id="192520"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92521"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92522" name="Arc 10"/>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92523" name="Line 11"/>
          <p:cNvSpPr>
            <a:spLocks noChangeShapeType="1"/>
          </p:cNvSpPr>
          <p:nvPr/>
        </p:nvSpPr>
        <p:spPr bwMode="auto">
          <a:xfrm>
            <a:off x="3276600" y="1600200"/>
            <a:ext cx="0" cy="228600"/>
          </a:xfrm>
          <a:prstGeom prst="line">
            <a:avLst/>
          </a:prstGeom>
          <a:noFill/>
          <a:ln w="19050">
            <a:solidFill>
              <a:schemeClr val="tx1"/>
            </a:solidFill>
            <a:round/>
            <a:headEnd/>
            <a:tailEnd/>
          </a:ln>
        </p:spPr>
        <p:txBody>
          <a:bodyPr/>
          <a:lstStyle/>
          <a:p>
            <a:endParaRPr lang="en-US"/>
          </a:p>
        </p:txBody>
      </p:sp>
      <p:sp>
        <p:nvSpPr>
          <p:cNvPr id="192524" name="Rectangle 12"/>
          <p:cNvSpPr>
            <a:spLocks noChangeArrowheads="1"/>
          </p:cNvSpPr>
          <p:nvPr/>
        </p:nvSpPr>
        <p:spPr bwMode="auto">
          <a:xfrm>
            <a:off x="36576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2525" name="Line 13"/>
          <p:cNvSpPr>
            <a:spLocks noChangeShapeType="1"/>
          </p:cNvSpPr>
          <p:nvPr/>
        </p:nvSpPr>
        <p:spPr bwMode="auto">
          <a:xfrm>
            <a:off x="7620000" y="2286000"/>
            <a:ext cx="1143000" cy="0"/>
          </a:xfrm>
          <a:prstGeom prst="line">
            <a:avLst/>
          </a:prstGeom>
          <a:noFill/>
          <a:ln w="9525">
            <a:solidFill>
              <a:schemeClr val="tx1"/>
            </a:solidFill>
            <a:round/>
            <a:headEnd/>
            <a:tailEnd type="triangle" w="med" len="med"/>
          </a:ln>
        </p:spPr>
        <p:txBody>
          <a:bodyPr/>
          <a:lstStyle/>
          <a:p>
            <a:endParaRPr lang="en-US"/>
          </a:p>
        </p:txBody>
      </p:sp>
      <p:sp>
        <p:nvSpPr>
          <p:cNvPr id="192526"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92527" name="Rectangle 15"/>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2528" name="Line 16"/>
          <p:cNvSpPr>
            <a:spLocks noChangeShapeType="1"/>
          </p:cNvSpPr>
          <p:nvPr/>
        </p:nvSpPr>
        <p:spPr bwMode="auto">
          <a:xfrm>
            <a:off x="3276600" y="2057400"/>
            <a:ext cx="0" cy="4419600"/>
          </a:xfrm>
          <a:prstGeom prst="line">
            <a:avLst/>
          </a:prstGeom>
          <a:noFill/>
          <a:ln w="19050">
            <a:solidFill>
              <a:schemeClr val="tx1"/>
            </a:solidFill>
            <a:round/>
            <a:headEnd/>
            <a:tailEnd/>
          </a:ln>
        </p:spPr>
        <p:txBody>
          <a:bodyPr/>
          <a:lstStyle/>
          <a:p>
            <a:endParaRPr lang="en-US"/>
          </a:p>
        </p:txBody>
      </p:sp>
      <p:sp>
        <p:nvSpPr>
          <p:cNvPr id="192529"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192530" name="Text Box 18"/>
          <p:cNvSpPr txBox="1">
            <a:spLocks noChangeArrowheads="1"/>
          </p:cNvSpPr>
          <p:nvPr/>
        </p:nvSpPr>
        <p:spPr bwMode="auto">
          <a:xfrm>
            <a:off x="3200400" y="2347913"/>
            <a:ext cx="5638800" cy="20716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chemeClr val="hlink"/>
                </a:solidFill>
                <a:latin typeface="Tahoma Small Cap" pitchFamily="34" charset="0"/>
              </a:rPr>
              <a:t>15</a:t>
            </a:r>
            <a:r>
              <a:rPr lang="en-US" b="0" i="1" dirty="0"/>
              <a:t>-Tribulation Saints and 7 Angels with 7 Bowls</a:t>
            </a:r>
          </a:p>
          <a:p>
            <a:pPr>
              <a:lnSpc>
                <a:spcPct val="90000"/>
              </a:lnSpc>
            </a:pPr>
            <a:r>
              <a:rPr lang="en-US" dirty="0">
                <a:solidFill>
                  <a:srgbClr val="FF9900"/>
                </a:solidFill>
                <a:latin typeface="Tahoma Small Cap" pitchFamily="34" charset="0"/>
              </a:rPr>
              <a:t>16</a:t>
            </a:r>
            <a:r>
              <a:rPr lang="en-US" b="0" dirty="0">
                <a:solidFill>
                  <a:srgbClr val="FF9900"/>
                </a:solidFill>
                <a:latin typeface="Tahoma Small Cap" pitchFamily="34" charset="0"/>
              </a:rPr>
              <a:t>-</a:t>
            </a:r>
            <a:r>
              <a:rPr lang="en-US" b="0" i="1" dirty="0">
                <a:solidFill>
                  <a:srgbClr val="FF9900"/>
                </a:solidFill>
                <a:latin typeface="Tahoma Small Cap" pitchFamily="34" charset="0"/>
              </a:rPr>
              <a:t>The Seven Bowls of God’s Wrath</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92531"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92532" name="Line 21"/>
          <p:cNvSpPr>
            <a:spLocks noChangeShapeType="1"/>
          </p:cNvSpPr>
          <p:nvPr/>
        </p:nvSpPr>
        <p:spPr bwMode="auto">
          <a:xfrm>
            <a:off x="7315200" y="1981200"/>
            <a:ext cx="1447800" cy="0"/>
          </a:xfrm>
          <a:prstGeom prst="line">
            <a:avLst/>
          </a:prstGeom>
          <a:noFill/>
          <a:ln w="9525">
            <a:solidFill>
              <a:schemeClr val="tx1"/>
            </a:solidFill>
            <a:round/>
            <a:headEnd/>
            <a:tailEnd type="triangle" w="med" len="med"/>
          </a:ln>
        </p:spPr>
        <p:txBody>
          <a:bodyPr/>
          <a:lstStyle/>
          <a:p>
            <a:endParaRPr lang="en-US"/>
          </a:p>
        </p:txBody>
      </p:sp>
      <p:sp>
        <p:nvSpPr>
          <p:cNvPr id="192533" name="Text Box 22"/>
          <p:cNvSpPr txBox="1">
            <a:spLocks noChangeArrowheads="1"/>
          </p:cNvSpPr>
          <p:nvPr/>
        </p:nvSpPr>
        <p:spPr bwMode="auto">
          <a:xfrm>
            <a:off x="3657600" y="3657600"/>
            <a:ext cx="5410200" cy="14779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1.</a:t>
            </a:r>
            <a:r>
              <a:rPr lang="en-US" b="0"/>
              <a:t> </a:t>
            </a:r>
            <a:r>
              <a:rPr lang="en-US" b="0" i="1"/>
              <a:t>Earth (painful sores)</a:t>
            </a:r>
          </a:p>
          <a:p>
            <a:r>
              <a:rPr lang="en-US" b="0">
                <a:solidFill>
                  <a:srgbClr val="FF9900"/>
                </a:solidFill>
                <a:latin typeface="Tahoma Small Cap" pitchFamily="34" charset="0"/>
              </a:rPr>
              <a:t>   2.</a:t>
            </a:r>
            <a:r>
              <a:rPr lang="en-US" b="0" i="1"/>
              <a:t> Sea (all blood)</a:t>
            </a:r>
          </a:p>
          <a:p>
            <a:r>
              <a:rPr lang="en-US" b="0">
                <a:solidFill>
                  <a:srgbClr val="FF9900"/>
                </a:solidFill>
                <a:latin typeface="Tahoma Small Cap" pitchFamily="34" charset="0"/>
              </a:rPr>
              <a:t>     3.</a:t>
            </a:r>
            <a:r>
              <a:rPr lang="en-US" b="0"/>
              <a:t> </a:t>
            </a:r>
            <a:r>
              <a:rPr lang="en-US" b="0" i="1"/>
              <a:t>Rivers &amp; Springs (all blood)</a:t>
            </a:r>
          </a:p>
          <a:p>
            <a:r>
              <a:rPr lang="en-US" b="0">
                <a:solidFill>
                  <a:srgbClr val="FF9900"/>
                </a:solidFill>
                <a:latin typeface="Tahoma Small Cap" pitchFamily="34" charset="0"/>
              </a:rPr>
              <a:t>       4.</a:t>
            </a:r>
            <a:r>
              <a:rPr lang="en-US" b="0"/>
              <a:t> </a:t>
            </a:r>
            <a:r>
              <a:rPr lang="en-US" b="0" i="1"/>
              <a:t>Sun (scorches people)</a:t>
            </a:r>
          </a:p>
          <a:p>
            <a:r>
              <a:rPr lang="en-US" b="0">
                <a:solidFill>
                  <a:srgbClr val="FF9900"/>
                </a:solidFill>
                <a:latin typeface="Tahoma Small Cap" pitchFamily="34" charset="0"/>
              </a:rPr>
              <a:t>         </a:t>
            </a:r>
            <a:endParaRPr lang="en-US" b="0"/>
          </a:p>
        </p:txBody>
      </p:sp>
      <p:sp>
        <p:nvSpPr>
          <p:cNvPr id="192534" name="Text Box 23"/>
          <p:cNvSpPr txBox="1">
            <a:spLocks noChangeArrowheads="1"/>
          </p:cNvSpPr>
          <p:nvPr/>
        </p:nvSpPr>
        <p:spPr bwMode="auto">
          <a:xfrm>
            <a:off x="1219200" y="45100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92535" name="Line 24"/>
          <p:cNvSpPr>
            <a:spLocks noChangeShapeType="1"/>
          </p:cNvSpPr>
          <p:nvPr/>
        </p:nvSpPr>
        <p:spPr bwMode="auto">
          <a:xfrm>
            <a:off x="7010400" y="3581400"/>
            <a:ext cx="1752600" cy="0"/>
          </a:xfrm>
          <a:prstGeom prst="line">
            <a:avLst/>
          </a:prstGeom>
          <a:noFill/>
          <a:ln w="9525">
            <a:solidFill>
              <a:schemeClr val="tx1"/>
            </a:solidFill>
            <a:round/>
            <a:headEnd/>
            <a:tailEnd type="triangle" w="med" len="med"/>
          </a:ln>
        </p:spPr>
        <p:txBody>
          <a:bodyPr/>
          <a:lstStyle/>
          <a:p>
            <a:endParaRPr lang="en-US"/>
          </a:p>
        </p:txBody>
      </p:sp>
      <p:sp>
        <p:nvSpPr>
          <p:cNvPr id="192536" name="Line 25"/>
          <p:cNvSpPr>
            <a:spLocks noChangeShapeType="1"/>
          </p:cNvSpPr>
          <p:nvPr/>
        </p:nvSpPr>
        <p:spPr bwMode="auto">
          <a:xfrm>
            <a:off x="6096000" y="3886200"/>
            <a:ext cx="2667000" cy="0"/>
          </a:xfrm>
          <a:prstGeom prst="line">
            <a:avLst/>
          </a:prstGeom>
          <a:noFill/>
          <a:ln w="9525">
            <a:solidFill>
              <a:schemeClr val="tx1"/>
            </a:solidFill>
            <a:round/>
            <a:headEnd/>
            <a:tailEnd type="triangle" w="med" len="med"/>
          </a:ln>
        </p:spPr>
        <p:txBody>
          <a:bodyPr/>
          <a:lstStyle/>
          <a:p>
            <a:endParaRPr lang="en-US"/>
          </a:p>
        </p:txBody>
      </p:sp>
      <p:sp>
        <p:nvSpPr>
          <p:cNvPr id="192537" name="Line 26"/>
          <p:cNvSpPr>
            <a:spLocks noChangeShapeType="1"/>
          </p:cNvSpPr>
          <p:nvPr/>
        </p:nvSpPr>
        <p:spPr bwMode="auto">
          <a:xfrm>
            <a:off x="5715000" y="4114800"/>
            <a:ext cx="3048000" cy="0"/>
          </a:xfrm>
          <a:prstGeom prst="line">
            <a:avLst/>
          </a:prstGeom>
          <a:noFill/>
          <a:ln w="9525">
            <a:solidFill>
              <a:schemeClr val="tx1"/>
            </a:solidFill>
            <a:round/>
            <a:headEnd/>
            <a:tailEnd type="triangle" w="med" len="med"/>
          </a:ln>
        </p:spPr>
        <p:txBody>
          <a:bodyPr/>
          <a:lstStyle/>
          <a:p>
            <a:endParaRPr lang="en-US"/>
          </a:p>
        </p:txBody>
      </p:sp>
      <p:sp>
        <p:nvSpPr>
          <p:cNvPr id="192538" name="Line 27"/>
          <p:cNvSpPr>
            <a:spLocks noChangeShapeType="1"/>
          </p:cNvSpPr>
          <p:nvPr/>
        </p:nvSpPr>
        <p:spPr bwMode="auto">
          <a:xfrm>
            <a:off x="7162800" y="4419600"/>
            <a:ext cx="1600200" cy="0"/>
          </a:xfrm>
          <a:prstGeom prst="line">
            <a:avLst/>
          </a:prstGeom>
          <a:noFill/>
          <a:ln w="9525">
            <a:solidFill>
              <a:schemeClr val="tx1"/>
            </a:solidFill>
            <a:round/>
            <a:headEnd/>
            <a:tailEnd type="triangle" w="med" len="med"/>
          </a:ln>
        </p:spPr>
        <p:txBody>
          <a:bodyPr/>
          <a:lstStyle/>
          <a:p>
            <a:endParaRPr lang="en-US"/>
          </a:p>
        </p:txBody>
      </p:sp>
      <p:sp>
        <p:nvSpPr>
          <p:cNvPr id="192539" name="Line 28"/>
          <p:cNvSpPr>
            <a:spLocks noChangeShapeType="1"/>
          </p:cNvSpPr>
          <p:nvPr/>
        </p:nvSpPr>
        <p:spPr bwMode="auto">
          <a:xfrm>
            <a:off x="6781800" y="4724400"/>
            <a:ext cx="1981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93539"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93540"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93541"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93542"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BOWLS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93543" name="Rectangle 7"/>
          <p:cNvSpPr>
            <a:spLocks noChangeArrowheads="1"/>
          </p:cNvSpPr>
          <p:nvPr/>
        </p:nvSpPr>
        <p:spPr bwMode="auto">
          <a:xfrm>
            <a:off x="2133600" y="762000"/>
            <a:ext cx="5257800" cy="611188"/>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16</a:t>
            </a:r>
          </a:p>
          <a:p>
            <a:pPr algn="ctr">
              <a:tabLst>
                <a:tab pos="228600" algn="l"/>
                <a:tab pos="457200" algn="l"/>
                <a:tab pos="685800" algn="l"/>
                <a:tab pos="914400" algn="l"/>
              </a:tabLst>
            </a:pPr>
            <a:r>
              <a:rPr lang="en-US" sz="1600" b="0">
                <a:latin typeface="Tahoma Small Cap" pitchFamily="34" charset="0"/>
              </a:rPr>
              <a:t>The Seven Bowls of God’s Wrath</a:t>
            </a:r>
            <a:endParaRPr lang="en-US" sz="1600" b="0">
              <a:solidFill>
                <a:schemeClr val="hlink"/>
              </a:solidFill>
              <a:latin typeface="Tahoma Small Cap" pitchFamily="34" charset="0"/>
            </a:endParaRPr>
          </a:p>
        </p:txBody>
      </p:sp>
      <p:sp>
        <p:nvSpPr>
          <p:cNvPr id="193544"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93545"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93546" name="Arc 10"/>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93547" name="Line 11"/>
          <p:cNvSpPr>
            <a:spLocks noChangeShapeType="1"/>
          </p:cNvSpPr>
          <p:nvPr/>
        </p:nvSpPr>
        <p:spPr bwMode="auto">
          <a:xfrm>
            <a:off x="3276600" y="1600200"/>
            <a:ext cx="0" cy="228600"/>
          </a:xfrm>
          <a:prstGeom prst="line">
            <a:avLst/>
          </a:prstGeom>
          <a:noFill/>
          <a:ln w="19050">
            <a:solidFill>
              <a:schemeClr val="tx1"/>
            </a:solidFill>
            <a:round/>
            <a:headEnd/>
            <a:tailEnd/>
          </a:ln>
        </p:spPr>
        <p:txBody>
          <a:bodyPr/>
          <a:lstStyle/>
          <a:p>
            <a:endParaRPr lang="en-US"/>
          </a:p>
        </p:txBody>
      </p:sp>
      <p:sp>
        <p:nvSpPr>
          <p:cNvPr id="193548" name="Rectangle 12"/>
          <p:cNvSpPr>
            <a:spLocks noChangeArrowheads="1"/>
          </p:cNvSpPr>
          <p:nvPr/>
        </p:nvSpPr>
        <p:spPr bwMode="auto">
          <a:xfrm>
            <a:off x="36576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3549" name="Line 13"/>
          <p:cNvSpPr>
            <a:spLocks noChangeShapeType="1"/>
          </p:cNvSpPr>
          <p:nvPr/>
        </p:nvSpPr>
        <p:spPr bwMode="auto">
          <a:xfrm>
            <a:off x="7620000" y="2286000"/>
            <a:ext cx="1143000" cy="0"/>
          </a:xfrm>
          <a:prstGeom prst="line">
            <a:avLst/>
          </a:prstGeom>
          <a:noFill/>
          <a:ln w="9525">
            <a:solidFill>
              <a:schemeClr val="tx1"/>
            </a:solidFill>
            <a:round/>
            <a:headEnd/>
            <a:tailEnd type="triangle" w="med" len="med"/>
          </a:ln>
        </p:spPr>
        <p:txBody>
          <a:bodyPr/>
          <a:lstStyle/>
          <a:p>
            <a:endParaRPr lang="en-US"/>
          </a:p>
        </p:txBody>
      </p:sp>
      <p:sp>
        <p:nvSpPr>
          <p:cNvPr id="193550"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93551" name="Rectangle 15"/>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3552" name="Line 16"/>
          <p:cNvSpPr>
            <a:spLocks noChangeShapeType="1"/>
          </p:cNvSpPr>
          <p:nvPr/>
        </p:nvSpPr>
        <p:spPr bwMode="auto">
          <a:xfrm>
            <a:off x="3276600" y="2057400"/>
            <a:ext cx="0" cy="4419600"/>
          </a:xfrm>
          <a:prstGeom prst="line">
            <a:avLst/>
          </a:prstGeom>
          <a:noFill/>
          <a:ln w="19050">
            <a:solidFill>
              <a:schemeClr val="tx1"/>
            </a:solidFill>
            <a:round/>
            <a:headEnd/>
            <a:tailEnd/>
          </a:ln>
        </p:spPr>
        <p:txBody>
          <a:bodyPr/>
          <a:lstStyle/>
          <a:p>
            <a:endParaRPr lang="en-US"/>
          </a:p>
        </p:txBody>
      </p:sp>
      <p:sp>
        <p:nvSpPr>
          <p:cNvPr id="193553"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193554" name="Text Box 18"/>
          <p:cNvSpPr txBox="1">
            <a:spLocks noChangeArrowheads="1"/>
          </p:cNvSpPr>
          <p:nvPr/>
        </p:nvSpPr>
        <p:spPr bwMode="auto">
          <a:xfrm>
            <a:off x="3200400" y="2347913"/>
            <a:ext cx="5638800" cy="20716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chemeClr val="hlink"/>
                </a:solidFill>
                <a:latin typeface="Tahoma Small Cap" pitchFamily="34" charset="0"/>
              </a:rPr>
              <a:t>15</a:t>
            </a:r>
            <a:r>
              <a:rPr lang="en-US" b="0" i="1" dirty="0"/>
              <a:t>-Tribulation Saints and 7 Angels with 7 Bowls</a:t>
            </a:r>
          </a:p>
          <a:p>
            <a:pPr>
              <a:lnSpc>
                <a:spcPct val="90000"/>
              </a:lnSpc>
            </a:pPr>
            <a:r>
              <a:rPr lang="en-US" dirty="0">
                <a:solidFill>
                  <a:srgbClr val="FF9900"/>
                </a:solidFill>
                <a:latin typeface="Tahoma Small Cap" pitchFamily="34" charset="0"/>
              </a:rPr>
              <a:t>16</a:t>
            </a:r>
            <a:r>
              <a:rPr lang="en-US" b="0" dirty="0">
                <a:solidFill>
                  <a:srgbClr val="FF9900"/>
                </a:solidFill>
                <a:latin typeface="Tahoma Small Cap" pitchFamily="34" charset="0"/>
              </a:rPr>
              <a:t>-</a:t>
            </a:r>
            <a:r>
              <a:rPr lang="en-US" b="0" i="1" dirty="0">
                <a:solidFill>
                  <a:srgbClr val="FF9900"/>
                </a:solidFill>
                <a:latin typeface="Tahoma Small Cap" pitchFamily="34" charset="0"/>
              </a:rPr>
              <a:t>The Seven Bowls of God’s Wrath</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93555"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93556" name="Line 21"/>
          <p:cNvSpPr>
            <a:spLocks noChangeShapeType="1"/>
          </p:cNvSpPr>
          <p:nvPr/>
        </p:nvSpPr>
        <p:spPr bwMode="auto">
          <a:xfrm>
            <a:off x="7315200" y="1981200"/>
            <a:ext cx="1447800" cy="0"/>
          </a:xfrm>
          <a:prstGeom prst="line">
            <a:avLst/>
          </a:prstGeom>
          <a:noFill/>
          <a:ln w="9525">
            <a:solidFill>
              <a:schemeClr val="tx1"/>
            </a:solidFill>
            <a:round/>
            <a:headEnd/>
            <a:tailEnd type="triangle" w="med" len="med"/>
          </a:ln>
        </p:spPr>
        <p:txBody>
          <a:bodyPr/>
          <a:lstStyle/>
          <a:p>
            <a:endParaRPr lang="en-US"/>
          </a:p>
        </p:txBody>
      </p:sp>
      <p:sp>
        <p:nvSpPr>
          <p:cNvPr id="193557" name="Text Box 22"/>
          <p:cNvSpPr txBox="1">
            <a:spLocks noChangeArrowheads="1"/>
          </p:cNvSpPr>
          <p:nvPr/>
        </p:nvSpPr>
        <p:spPr bwMode="auto">
          <a:xfrm>
            <a:off x="3657600" y="3657600"/>
            <a:ext cx="5410200" cy="14779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1.</a:t>
            </a:r>
            <a:r>
              <a:rPr lang="en-US" b="0"/>
              <a:t> </a:t>
            </a:r>
            <a:r>
              <a:rPr lang="en-US" b="0" i="1"/>
              <a:t>Earth (painful sores)</a:t>
            </a:r>
          </a:p>
          <a:p>
            <a:r>
              <a:rPr lang="en-US" b="0">
                <a:solidFill>
                  <a:srgbClr val="FF9900"/>
                </a:solidFill>
                <a:latin typeface="Tahoma Small Cap" pitchFamily="34" charset="0"/>
              </a:rPr>
              <a:t>   2.</a:t>
            </a:r>
            <a:r>
              <a:rPr lang="en-US" b="0" i="1"/>
              <a:t> Sea (all blood)</a:t>
            </a:r>
          </a:p>
          <a:p>
            <a:r>
              <a:rPr lang="en-US" b="0">
                <a:solidFill>
                  <a:srgbClr val="FF9900"/>
                </a:solidFill>
                <a:latin typeface="Tahoma Small Cap" pitchFamily="34" charset="0"/>
              </a:rPr>
              <a:t>     3.</a:t>
            </a:r>
            <a:r>
              <a:rPr lang="en-US" b="0"/>
              <a:t> </a:t>
            </a:r>
            <a:r>
              <a:rPr lang="en-US" b="0" i="1"/>
              <a:t>Rivers &amp; Springs (all blood)</a:t>
            </a:r>
          </a:p>
          <a:p>
            <a:r>
              <a:rPr lang="en-US" b="0">
                <a:solidFill>
                  <a:srgbClr val="FF9900"/>
                </a:solidFill>
                <a:latin typeface="Tahoma Small Cap" pitchFamily="34" charset="0"/>
              </a:rPr>
              <a:t>       4.</a:t>
            </a:r>
            <a:r>
              <a:rPr lang="en-US" b="0"/>
              <a:t> </a:t>
            </a:r>
            <a:r>
              <a:rPr lang="en-US" b="0" i="1"/>
              <a:t>Sun (scorches people)</a:t>
            </a:r>
          </a:p>
          <a:p>
            <a:r>
              <a:rPr lang="en-US" b="0">
                <a:solidFill>
                  <a:srgbClr val="FF9900"/>
                </a:solidFill>
                <a:latin typeface="Tahoma Small Cap" pitchFamily="34" charset="0"/>
              </a:rPr>
              <a:t>         5.</a:t>
            </a:r>
            <a:r>
              <a:rPr lang="en-US" b="0"/>
              <a:t> </a:t>
            </a:r>
            <a:r>
              <a:rPr lang="en-US" b="0" i="1"/>
              <a:t>Throne of Antichrist (darkness)</a:t>
            </a:r>
          </a:p>
        </p:txBody>
      </p:sp>
      <p:sp>
        <p:nvSpPr>
          <p:cNvPr id="193558" name="Text Box 23"/>
          <p:cNvSpPr txBox="1">
            <a:spLocks noChangeArrowheads="1"/>
          </p:cNvSpPr>
          <p:nvPr/>
        </p:nvSpPr>
        <p:spPr bwMode="auto">
          <a:xfrm>
            <a:off x="1219200" y="45100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93559" name="Line 24"/>
          <p:cNvSpPr>
            <a:spLocks noChangeShapeType="1"/>
          </p:cNvSpPr>
          <p:nvPr/>
        </p:nvSpPr>
        <p:spPr bwMode="auto">
          <a:xfrm>
            <a:off x="7010400" y="3581400"/>
            <a:ext cx="1752600" cy="0"/>
          </a:xfrm>
          <a:prstGeom prst="line">
            <a:avLst/>
          </a:prstGeom>
          <a:noFill/>
          <a:ln w="9525">
            <a:solidFill>
              <a:schemeClr val="tx1"/>
            </a:solidFill>
            <a:round/>
            <a:headEnd/>
            <a:tailEnd type="triangle" w="med" len="med"/>
          </a:ln>
        </p:spPr>
        <p:txBody>
          <a:bodyPr/>
          <a:lstStyle/>
          <a:p>
            <a:endParaRPr lang="en-US"/>
          </a:p>
        </p:txBody>
      </p:sp>
      <p:sp>
        <p:nvSpPr>
          <p:cNvPr id="193560" name="Line 25"/>
          <p:cNvSpPr>
            <a:spLocks noChangeShapeType="1"/>
          </p:cNvSpPr>
          <p:nvPr/>
        </p:nvSpPr>
        <p:spPr bwMode="auto">
          <a:xfrm>
            <a:off x="6096000" y="3886200"/>
            <a:ext cx="2667000" cy="0"/>
          </a:xfrm>
          <a:prstGeom prst="line">
            <a:avLst/>
          </a:prstGeom>
          <a:noFill/>
          <a:ln w="9525">
            <a:solidFill>
              <a:schemeClr val="tx1"/>
            </a:solidFill>
            <a:round/>
            <a:headEnd/>
            <a:tailEnd type="triangle" w="med" len="med"/>
          </a:ln>
        </p:spPr>
        <p:txBody>
          <a:bodyPr/>
          <a:lstStyle/>
          <a:p>
            <a:endParaRPr lang="en-US"/>
          </a:p>
        </p:txBody>
      </p:sp>
      <p:sp>
        <p:nvSpPr>
          <p:cNvPr id="193561" name="Line 26"/>
          <p:cNvSpPr>
            <a:spLocks noChangeShapeType="1"/>
          </p:cNvSpPr>
          <p:nvPr/>
        </p:nvSpPr>
        <p:spPr bwMode="auto">
          <a:xfrm>
            <a:off x="5715000" y="4114800"/>
            <a:ext cx="3048000" cy="0"/>
          </a:xfrm>
          <a:prstGeom prst="line">
            <a:avLst/>
          </a:prstGeom>
          <a:noFill/>
          <a:ln w="9525">
            <a:solidFill>
              <a:schemeClr val="tx1"/>
            </a:solidFill>
            <a:round/>
            <a:headEnd/>
            <a:tailEnd type="triangle" w="med" len="med"/>
          </a:ln>
        </p:spPr>
        <p:txBody>
          <a:bodyPr/>
          <a:lstStyle/>
          <a:p>
            <a:endParaRPr lang="en-US"/>
          </a:p>
        </p:txBody>
      </p:sp>
      <p:sp>
        <p:nvSpPr>
          <p:cNvPr id="193562" name="Line 27"/>
          <p:cNvSpPr>
            <a:spLocks noChangeShapeType="1"/>
          </p:cNvSpPr>
          <p:nvPr/>
        </p:nvSpPr>
        <p:spPr bwMode="auto">
          <a:xfrm>
            <a:off x="7162800" y="4419600"/>
            <a:ext cx="1600200" cy="0"/>
          </a:xfrm>
          <a:prstGeom prst="line">
            <a:avLst/>
          </a:prstGeom>
          <a:noFill/>
          <a:ln w="9525">
            <a:solidFill>
              <a:schemeClr val="tx1"/>
            </a:solidFill>
            <a:round/>
            <a:headEnd/>
            <a:tailEnd type="triangle" w="med" len="med"/>
          </a:ln>
        </p:spPr>
        <p:txBody>
          <a:bodyPr/>
          <a:lstStyle/>
          <a:p>
            <a:endParaRPr lang="en-US"/>
          </a:p>
        </p:txBody>
      </p:sp>
      <p:sp>
        <p:nvSpPr>
          <p:cNvPr id="193563" name="Line 28"/>
          <p:cNvSpPr>
            <a:spLocks noChangeShapeType="1"/>
          </p:cNvSpPr>
          <p:nvPr/>
        </p:nvSpPr>
        <p:spPr bwMode="auto">
          <a:xfrm>
            <a:off x="6781800" y="4724400"/>
            <a:ext cx="1981200" cy="0"/>
          </a:xfrm>
          <a:prstGeom prst="line">
            <a:avLst/>
          </a:prstGeom>
          <a:noFill/>
          <a:ln w="9525">
            <a:solidFill>
              <a:schemeClr val="tx1"/>
            </a:solidFill>
            <a:round/>
            <a:headEnd/>
            <a:tailEnd type="triangle" w="med" len="med"/>
          </a:ln>
        </p:spPr>
        <p:txBody>
          <a:bodyPr/>
          <a:lstStyle/>
          <a:p>
            <a:endParaRPr lang="en-US"/>
          </a:p>
        </p:txBody>
      </p:sp>
      <p:sp>
        <p:nvSpPr>
          <p:cNvPr id="193564" name="Line 29"/>
          <p:cNvSpPr>
            <a:spLocks noChangeShapeType="1"/>
          </p:cNvSpPr>
          <p:nvPr/>
        </p:nvSpPr>
        <p:spPr bwMode="auto">
          <a:xfrm>
            <a:off x="7696200" y="4953000"/>
            <a:ext cx="1066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94563"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94564"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94565"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94566"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BOWLS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94567" name="Rectangle 7"/>
          <p:cNvSpPr>
            <a:spLocks noChangeArrowheads="1"/>
          </p:cNvSpPr>
          <p:nvPr/>
        </p:nvSpPr>
        <p:spPr bwMode="auto">
          <a:xfrm>
            <a:off x="2133600" y="762000"/>
            <a:ext cx="5257800" cy="611188"/>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16</a:t>
            </a:r>
          </a:p>
          <a:p>
            <a:pPr algn="ctr">
              <a:tabLst>
                <a:tab pos="228600" algn="l"/>
                <a:tab pos="457200" algn="l"/>
                <a:tab pos="685800" algn="l"/>
                <a:tab pos="914400" algn="l"/>
              </a:tabLst>
            </a:pPr>
            <a:r>
              <a:rPr lang="en-US" sz="1600" b="0">
                <a:latin typeface="Tahoma Small Cap" pitchFamily="34" charset="0"/>
              </a:rPr>
              <a:t>The Seven Bowls of God’s Wrath</a:t>
            </a:r>
            <a:endParaRPr lang="en-US" sz="1600" b="0">
              <a:solidFill>
                <a:schemeClr val="hlink"/>
              </a:solidFill>
              <a:latin typeface="Tahoma Small Cap" pitchFamily="34" charset="0"/>
            </a:endParaRPr>
          </a:p>
        </p:txBody>
      </p:sp>
      <p:sp>
        <p:nvSpPr>
          <p:cNvPr id="194568"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94569"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94570" name="Arc 10"/>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94571" name="Line 11"/>
          <p:cNvSpPr>
            <a:spLocks noChangeShapeType="1"/>
          </p:cNvSpPr>
          <p:nvPr/>
        </p:nvSpPr>
        <p:spPr bwMode="auto">
          <a:xfrm>
            <a:off x="3276600" y="1600200"/>
            <a:ext cx="0" cy="228600"/>
          </a:xfrm>
          <a:prstGeom prst="line">
            <a:avLst/>
          </a:prstGeom>
          <a:noFill/>
          <a:ln w="19050">
            <a:solidFill>
              <a:schemeClr val="tx1"/>
            </a:solidFill>
            <a:round/>
            <a:headEnd/>
            <a:tailEnd/>
          </a:ln>
        </p:spPr>
        <p:txBody>
          <a:bodyPr/>
          <a:lstStyle/>
          <a:p>
            <a:endParaRPr lang="en-US"/>
          </a:p>
        </p:txBody>
      </p:sp>
      <p:sp>
        <p:nvSpPr>
          <p:cNvPr id="194572" name="Rectangle 12"/>
          <p:cNvSpPr>
            <a:spLocks noChangeArrowheads="1"/>
          </p:cNvSpPr>
          <p:nvPr/>
        </p:nvSpPr>
        <p:spPr bwMode="auto">
          <a:xfrm>
            <a:off x="36576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4573" name="Line 13"/>
          <p:cNvSpPr>
            <a:spLocks noChangeShapeType="1"/>
          </p:cNvSpPr>
          <p:nvPr/>
        </p:nvSpPr>
        <p:spPr bwMode="auto">
          <a:xfrm>
            <a:off x="7620000" y="2286000"/>
            <a:ext cx="1143000" cy="0"/>
          </a:xfrm>
          <a:prstGeom prst="line">
            <a:avLst/>
          </a:prstGeom>
          <a:noFill/>
          <a:ln w="9525">
            <a:solidFill>
              <a:schemeClr val="tx1"/>
            </a:solidFill>
            <a:round/>
            <a:headEnd/>
            <a:tailEnd type="triangle" w="med" len="med"/>
          </a:ln>
        </p:spPr>
        <p:txBody>
          <a:bodyPr/>
          <a:lstStyle/>
          <a:p>
            <a:endParaRPr lang="en-US"/>
          </a:p>
        </p:txBody>
      </p:sp>
      <p:sp>
        <p:nvSpPr>
          <p:cNvPr id="194574"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94575" name="Rectangle 15"/>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4576" name="Line 16"/>
          <p:cNvSpPr>
            <a:spLocks noChangeShapeType="1"/>
          </p:cNvSpPr>
          <p:nvPr/>
        </p:nvSpPr>
        <p:spPr bwMode="auto">
          <a:xfrm>
            <a:off x="3276600" y="2057400"/>
            <a:ext cx="0" cy="4419600"/>
          </a:xfrm>
          <a:prstGeom prst="line">
            <a:avLst/>
          </a:prstGeom>
          <a:noFill/>
          <a:ln w="19050">
            <a:solidFill>
              <a:schemeClr val="tx1"/>
            </a:solidFill>
            <a:round/>
            <a:headEnd/>
            <a:tailEnd/>
          </a:ln>
        </p:spPr>
        <p:txBody>
          <a:bodyPr/>
          <a:lstStyle/>
          <a:p>
            <a:endParaRPr lang="en-US"/>
          </a:p>
        </p:txBody>
      </p:sp>
      <p:sp>
        <p:nvSpPr>
          <p:cNvPr id="194577"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194578" name="Text Box 18"/>
          <p:cNvSpPr txBox="1">
            <a:spLocks noChangeArrowheads="1"/>
          </p:cNvSpPr>
          <p:nvPr/>
        </p:nvSpPr>
        <p:spPr bwMode="auto">
          <a:xfrm>
            <a:off x="3200400" y="2347913"/>
            <a:ext cx="5638800" cy="20716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chemeClr val="hlink"/>
                </a:solidFill>
                <a:latin typeface="Tahoma Small Cap" pitchFamily="34" charset="0"/>
              </a:rPr>
              <a:t>15</a:t>
            </a:r>
            <a:r>
              <a:rPr lang="en-US" b="0" i="1" dirty="0"/>
              <a:t>-Tribulation Saints and 7 Angels with 7 Bowls</a:t>
            </a:r>
          </a:p>
          <a:p>
            <a:pPr>
              <a:lnSpc>
                <a:spcPct val="90000"/>
              </a:lnSpc>
            </a:pPr>
            <a:r>
              <a:rPr lang="en-US" dirty="0">
                <a:solidFill>
                  <a:srgbClr val="FF9900"/>
                </a:solidFill>
                <a:latin typeface="Tahoma Small Cap" pitchFamily="34" charset="0"/>
              </a:rPr>
              <a:t>16</a:t>
            </a:r>
            <a:r>
              <a:rPr lang="en-US" b="0" dirty="0">
                <a:solidFill>
                  <a:srgbClr val="FF9900"/>
                </a:solidFill>
                <a:latin typeface="Tahoma Small Cap" pitchFamily="34" charset="0"/>
              </a:rPr>
              <a:t>-</a:t>
            </a:r>
            <a:r>
              <a:rPr lang="en-US" b="0" i="1" dirty="0">
                <a:solidFill>
                  <a:srgbClr val="FF9900"/>
                </a:solidFill>
                <a:latin typeface="Tahoma Small Cap" pitchFamily="34" charset="0"/>
              </a:rPr>
              <a:t>The Seven Bowls of God’s Wrath</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94579"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94580" name="Line 21"/>
          <p:cNvSpPr>
            <a:spLocks noChangeShapeType="1"/>
          </p:cNvSpPr>
          <p:nvPr/>
        </p:nvSpPr>
        <p:spPr bwMode="auto">
          <a:xfrm>
            <a:off x="7315200" y="1981200"/>
            <a:ext cx="1447800" cy="0"/>
          </a:xfrm>
          <a:prstGeom prst="line">
            <a:avLst/>
          </a:prstGeom>
          <a:noFill/>
          <a:ln w="9525">
            <a:solidFill>
              <a:schemeClr val="tx1"/>
            </a:solidFill>
            <a:round/>
            <a:headEnd/>
            <a:tailEnd type="triangle" w="med" len="med"/>
          </a:ln>
        </p:spPr>
        <p:txBody>
          <a:bodyPr/>
          <a:lstStyle/>
          <a:p>
            <a:endParaRPr lang="en-US"/>
          </a:p>
        </p:txBody>
      </p:sp>
      <p:sp>
        <p:nvSpPr>
          <p:cNvPr id="194581" name="Text Box 22"/>
          <p:cNvSpPr txBox="1">
            <a:spLocks noChangeArrowheads="1"/>
          </p:cNvSpPr>
          <p:nvPr/>
        </p:nvSpPr>
        <p:spPr bwMode="auto">
          <a:xfrm>
            <a:off x="3657600" y="3657600"/>
            <a:ext cx="5410200" cy="1754188"/>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1.</a:t>
            </a:r>
            <a:r>
              <a:rPr lang="en-US" b="0"/>
              <a:t> </a:t>
            </a:r>
            <a:r>
              <a:rPr lang="en-US" b="0" i="1"/>
              <a:t>Earth (painful sores)</a:t>
            </a:r>
          </a:p>
          <a:p>
            <a:r>
              <a:rPr lang="en-US" b="0">
                <a:solidFill>
                  <a:srgbClr val="FF9900"/>
                </a:solidFill>
                <a:latin typeface="Tahoma Small Cap" pitchFamily="34" charset="0"/>
              </a:rPr>
              <a:t>   2.</a:t>
            </a:r>
            <a:r>
              <a:rPr lang="en-US" b="0" i="1"/>
              <a:t> Sea (all blood)</a:t>
            </a:r>
          </a:p>
          <a:p>
            <a:r>
              <a:rPr lang="en-US" b="0">
                <a:solidFill>
                  <a:srgbClr val="FF9900"/>
                </a:solidFill>
                <a:latin typeface="Tahoma Small Cap" pitchFamily="34" charset="0"/>
              </a:rPr>
              <a:t>     3.</a:t>
            </a:r>
            <a:r>
              <a:rPr lang="en-US" b="0"/>
              <a:t> </a:t>
            </a:r>
            <a:r>
              <a:rPr lang="en-US" b="0" i="1"/>
              <a:t>Rivers &amp; Springs (all blood)</a:t>
            </a:r>
          </a:p>
          <a:p>
            <a:r>
              <a:rPr lang="en-US" b="0">
                <a:solidFill>
                  <a:srgbClr val="FF9900"/>
                </a:solidFill>
                <a:latin typeface="Tahoma Small Cap" pitchFamily="34" charset="0"/>
              </a:rPr>
              <a:t>       4.</a:t>
            </a:r>
            <a:r>
              <a:rPr lang="en-US" b="0"/>
              <a:t> </a:t>
            </a:r>
            <a:r>
              <a:rPr lang="en-US" b="0" i="1"/>
              <a:t>Sun (scorches people)</a:t>
            </a:r>
          </a:p>
          <a:p>
            <a:r>
              <a:rPr lang="en-US" b="0">
                <a:solidFill>
                  <a:srgbClr val="FF9900"/>
                </a:solidFill>
                <a:latin typeface="Tahoma Small Cap" pitchFamily="34" charset="0"/>
              </a:rPr>
              <a:t>         5.</a:t>
            </a:r>
            <a:r>
              <a:rPr lang="en-US" b="0"/>
              <a:t> </a:t>
            </a:r>
            <a:r>
              <a:rPr lang="en-US" b="0" i="1"/>
              <a:t>Throne of Antichrist (darkness)</a:t>
            </a:r>
          </a:p>
          <a:p>
            <a:r>
              <a:rPr lang="en-US" b="0">
                <a:solidFill>
                  <a:srgbClr val="FF9900"/>
                </a:solidFill>
                <a:latin typeface="Tahoma Small Cap" pitchFamily="34" charset="0"/>
              </a:rPr>
              <a:t>           6.</a:t>
            </a:r>
            <a:r>
              <a:rPr lang="en-US" b="0"/>
              <a:t> </a:t>
            </a:r>
            <a:r>
              <a:rPr lang="en-US" b="0" i="1"/>
              <a:t>Euphrates River dried up (Armageddon)</a:t>
            </a:r>
          </a:p>
        </p:txBody>
      </p:sp>
      <p:sp>
        <p:nvSpPr>
          <p:cNvPr id="194582" name="Text Box 23"/>
          <p:cNvSpPr txBox="1">
            <a:spLocks noChangeArrowheads="1"/>
          </p:cNvSpPr>
          <p:nvPr/>
        </p:nvSpPr>
        <p:spPr bwMode="auto">
          <a:xfrm>
            <a:off x="1219200" y="45100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94583" name="Line 24"/>
          <p:cNvSpPr>
            <a:spLocks noChangeShapeType="1"/>
          </p:cNvSpPr>
          <p:nvPr/>
        </p:nvSpPr>
        <p:spPr bwMode="auto">
          <a:xfrm>
            <a:off x="7010400" y="3581400"/>
            <a:ext cx="1752600" cy="0"/>
          </a:xfrm>
          <a:prstGeom prst="line">
            <a:avLst/>
          </a:prstGeom>
          <a:noFill/>
          <a:ln w="9525">
            <a:solidFill>
              <a:schemeClr val="tx1"/>
            </a:solidFill>
            <a:round/>
            <a:headEnd/>
            <a:tailEnd type="triangle" w="med" len="med"/>
          </a:ln>
        </p:spPr>
        <p:txBody>
          <a:bodyPr/>
          <a:lstStyle/>
          <a:p>
            <a:endParaRPr lang="en-US"/>
          </a:p>
        </p:txBody>
      </p:sp>
      <p:sp>
        <p:nvSpPr>
          <p:cNvPr id="194584" name="Line 25"/>
          <p:cNvSpPr>
            <a:spLocks noChangeShapeType="1"/>
          </p:cNvSpPr>
          <p:nvPr/>
        </p:nvSpPr>
        <p:spPr bwMode="auto">
          <a:xfrm>
            <a:off x="6096000" y="3886200"/>
            <a:ext cx="2667000" cy="0"/>
          </a:xfrm>
          <a:prstGeom prst="line">
            <a:avLst/>
          </a:prstGeom>
          <a:noFill/>
          <a:ln w="9525">
            <a:solidFill>
              <a:schemeClr val="tx1"/>
            </a:solidFill>
            <a:round/>
            <a:headEnd/>
            <a:tailEnd type="triangle" w="med" len="med"/>
          </a:ln>
        </p:spPr>
        <p:txBody>
          <a:bodyPr/>
          <a:lstStyle/>
          <a:p>
            <a:endParaRPr lang="en-US"/>
          </a:p>
        </p:txBody>
      </p:sp>
      <p:sp>
        <p:nvSpPr>
          <p:cNvPr id="194585" name="Line 26"/>
          <p:cNvSpPr>
            <a:spLocks noChangeShapeType="1"/>
          </p:cNvSpPr>
          <p:nvPr/>
        </p:nvSpPr>
        <p:spPr bwMode="auto">
          <a:xfrm>
            <a:off x="5715000" y="4114800"/>
            <a:ext cx="3048000" cy="0"/>
          </a:xfrm>
          <a:prstGeom prst="line">
            <a:avLst/>
          </a:prstGeom>
          <a:noFill/>
          <a:ln w="9525">
            <a:solidFill>
              <a:schemeClr val="tx1"/>
            </a:solidFill>
            <a:round/>
            <a:headEnd/>
            <a:tailEnd type="triangle" w="med" len="med"/>
          </a:ln>
        </p:spPr>
        <p:txBody>
          <a:bodyPr/>
          <a:lstStyle/>
          <a:p>
            <a:endParaRPr lang="en-US"/>
          </a:p>
        </p:txBody>
      </p:sp>
      <p:sp>
        <p:nvSpPr>
          <p:cNvPr id="194586" name="Line 27"/>
          <p:cNvSpPr>
            <a:spLocks noChangeShapeType="1"/>
          </p:cNvSpPr>
          <p:nvPr/>
        </p:nvSpPr>
        <p:spPr bwMode="auto">
          <a:xfrm>
            <a:off x="7162800" y="4419600"/>
            <a:ext cx="1600200" cy="0"/>
          </a:xfrm>
          <a:prstGeom prst="line">
            <a:avLst/>
          </a:prstGeom>
          <a:noFill/>
          <a:ln w="9525">
            <a:solidFill>
              <a:schemeClr val="tx1"/>
            </a:solidFill>
            <a:round/>
            <a:headEnd/>
            <a:tailEnd type="triangle" w="med" len="med"/>
          </a:ln>
        </p:spPr>
        <p:txBody>
          <a:bodyPr/>
          <a:lstStyle/>
          <a:p>
            <a:endParaRPr lang="en-US"/>
          </a:p>
        </p:txBody>
      </p:sp>
      <p:sp>
        <p:nvSpPr>
          <p:cNvPr id="194587" name="Line 28"/>
          <p:cNvSpPr>
            <a:spLocks noChangeShapeType="1"/>
          </p:cNvSpPr>
          <p:nvPr/>
        </p:nvSpPr>
        <p:spPr bwMode="auto">
          <a:xfrm>
            <a:off x="6781800" y="4724400"/>
            <a:ext cx="1981200" cy="0"/>
          </a:xfrm>
          <a:prstGeom prst="line">
            <a:avLst/>
          </a:prstGeom>
          <a:noFill/>
          <a:ln w="9525">
            <a:solidFill>
              <a:schemeClr val="tx1"/>
            </a:solidFill>
            <a:round/>
            <a:headEnd/>
            <a:tailEnd type="triangle" w="med" len="med"/>
          </a:ln>
        </p:spPr>
        <p:txBody>
          <a:bodyPr/>
          <a:lstStyle/>
          <a:p>
            <a:endParaRPr lang="en-US"/>
          </a:p>
        </p:txBody>
      </p:sp>
      <p:sp>
        <p:nvSpPr>
          <p:cNvPr id="194588" name="Line 29"/>
          <p:cNvSpPr>
            <a:spLocks noChangeShapeType="1"/>
          </p:cNvSpPr>
          <p:nvPr/>
        </p:nvSpPr>
        <p:spPr bwMode="auto">
          <a:xfrm>
            <a:off x="7696200" y="4953000"/>
            <a:ext cx="1066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95587"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95588"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95589"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95590" name="Rectangle 6"/>
          <p:cNvSpPr>
            <a:spLocks noChangeArrowheads="1"/>
          </p:cNvSpPr>
          <p:nvPr/>
        </p:nvSpPr>
        <p:spPr bwMode="auto">
          <a:xfrm>
            <a:off x="2971800" y="3048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BOWLS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195591" name="Rectangle 7"/>
          <p:cNvSpPr>
            <a:spLocks noChangeArrowheads="1"/>
          </p:cNvSpPr>
          <p:nvPr/>
        </p:nvSpPr>
        <p:spPr bwMode="auto">
          <a:xfrm>
            <a:off x="2133600" y="762000"/>
            <a:ext cx="5257800" cy="611188"/>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16</a:t>
            </a:r>
          </a:p>
          <a:p>
            <a:pPr algn="ctr">
              <a:tabLst>
                <a:tab pos="228600" algn="l"/>
                <a:tab pos="457200" algn="l"/>
                <a:tab pos="685800" algn="l"/>
                <a:tab pos="914400" algn="l"/>
              </a:tabLst>
            </a:pPr>
            <a:r>
              <a:rPr lang="en-US" sz="1600" b="0">
                <a:latin typeface="Tahoma Small Cap" pitchFamily="34" charset="0"/>
              </a:rPr>
              <a:t>The Seven Bowls of God’s Wrath</a:t>
            </a:r>
            <a:endParaRPr lang="en-US" sz="1600" b="0">
              <a:solidFill>
                <a:schemeClr val="hlink"/>
              </a:solidFill>
              <a:latin typeface="Tahoma Small Cap" pitchFamily="34" charset="0"/>
            </a:endParaRPr>
          </a:p>
        </p:txBody>
      </p:sp>
      <p:sp>
        <p:nvSpPr>
          <p:cNvPr id="195592"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95593"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95594" name="Arc 10"/>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95595" name="Line 11"/>
          <p:cNvSpPr>
            <a:spLocks noChangeShapeType="1"/>
          </p:cNvSpPr>
          <p:nvPr/>
        </p:nvSpPr>
        <p:spPr bwMode="auto">
          <a:xfrm>
            <a:off x="3276600" y="1600200"/>
            <a:ext cx="0" cy="228600"/>
          </a:xfrm>
          <a:prstGeom prst="line">
            <a:avLst/>
          </a:prstGeom>
          <a:noFill/>
          <a:ln w="19050">
            <a:solidFill>
              <a:schemeClr val="tx1"/>
            </a:solidFill>
            <a:round/>
            <a:headEnd/>
            <a:tailEnd/>
          </a:ln>
        </p:spPr>
        <p:txBody>
          <a:bodyPr/>
          <a:lstStyle/>
          <a:p>
            <a:endParaRPr lang="en-US"/>
          </a:p>
        </p:txBody>
      </p:sp>
      <p:sp>
        <p:nvSpPr>
          <p:cNvPr id="195596" name="Rectangle 12"/>
          <p:cNvSpPr>
            <a:spLocks noChangeArrowheads="1"/>
          </p:cNvSpPr>
          <p:nvPr/>
        </p:nvSpPr>
        <p:spPr bwMode="auto">
          <a:xfrm>
            <a:off x="36576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5597" name="Line 13"/>
          <p:cNvSpPr>
            <a:spLocks noChangeShapeType="1"/>
          </p:cNvSpPr>
          <p:nvPr/>
        </p:nvSpPr>
        <p:spPr bwMode="auto">
          <a:xfrm>
            <a:off x="7620000" y="2286000"/>
            <a:ext cx="1143000" cy="0"/>
          </a:xfrm>
          <a:prstGeom prst="line">
            <a:avLst/>
          </a:prstGeom>
          <a:noFill/>
          <a:ln w="9525">
            <a:solidFill>
              <a:schemeClr val="tx1"/>
            </a:solidFill>
            <a:round/>
            <a:headEnd/>
            <a:tailEnd type="triangle" w="med" len="med"/>
          </a:ln>
        </p:spPr>
        <p:txBody>
          <a:bodyPr/>
          <a:lstStyle/>
          <a:p>
            <a:endParaRPr lang="en-US"/>
          </a:p>
        </p:txBody>
      </p:sp>
      <p:sp>
        <p:nvSpPr>
          <p:cNvPr id="195598"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95599" name="Rectangle 15"/>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5600" name="Line 16"/>
          <p:cNvSpPr>
            <a:spLocks noChangeShapeType="1"/>
          </p:cNvSpPr>
          <p:nvPr/>
        </p:nvSpPr>
        <p:spPr bwMode="auto">
          <a:xfrm>
            <a:off x="3276600" y="2057400"/>
            <a:ext cx="0" cy="4419600"/>
          </a:xfrm>
          <a:prstGeom prst="line">
            <a:avLst/>
          </a:prstGeom>
          <a:noFill/>
          <a:ln w="19050">
            <a:solidFill>
              <a:schemeClr val="tx1"/>
            </a:solidFill>
            <a:round/>
            <a:headEnd/>
            <a:tailEnd/>
          </a:ln>
        </p:spPr>
        <p:txBody>
          <a:bodyPr/>
          <a:lstStyle/>
          <a:p>
            <a:endParaRPr lang="en-US"/>
          </a:p>
        </p:txBody>
      </p:sp>
      <p:sp>
        <p:nvSpPr>
          <p:cNvPr id="195601"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195602" name="Text Box 18"/>
          <p:cNvSpPr txBox="1">
            <a:spLocks noChangeArrowheads="1"/>
          </p:cNvSpPr>
          <p:nvPr/>
        </p:nvSpPr>
        <p:spPr bwMode="auto">
          <a:xfrm>
            <a:off x="3200400" y="2347913"/>
            <a:ext cx="5638800" cy="207168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pPr>
              <a:lnSpc>
                <a:spcPct val="90000"/>
              </a:lnSpc>
            </a:pPr>
            <a:r>
              <a:rPr lang="en-US" dirty="0">
                <a:solidFill>
                  <a:schemeClr val="hlink"/>
                </a:solidFill>
                <a:latin typeface="Tahoma Small Cap" pitchFamily="34" charset="0"/>
              </a:rPr>
              <a:t>15</a:t>
            </a:r>
            <a:r>
              <a:rPr lang="en-US" b="0" i="1" dirty="0"/>
              <a:t>-Tribulation Saints and 7 Angels with 7 Bowls</a:t>
            </a:r>
          </a:p>
          <a:p>
            <a:pPr>
              <a:lnSpc>
                <a:spcPct val="90000"/>
              </a:lnSpc>
            </a:pPr>
            <a:r>
              <a:rPr lang="en-US" dirty="0">
                <a:solidFill>
                  <a:srgbClr val="FF9900"/>
                </a:solidFill>
                <a:latin typeface="Tahoma Small Cap" pitchFamily="34" charset="0"/>
              </a:rPr>
              <a:t>16</a:t>
            </a:r>
            <a:r>
              <a:rPr lang="en-US" b="0" dirty="0">
                <a:solidFill>
                  <a:srgbClr val="FF9900"/>
                </a:solidFill>
                <a:latin typeface="Tahoma Small Cap" pitchFamily="34" charset="0"/>
              </a:rPr>
              <a:t>-</a:t>
            </a:r>
            <a:r>
              <a:rPr lang="en-US" b="0" i="1" dirty="0">
                <a:solidFill>
                  <a:srgbClr val="FF9900"/>
                </a:solidFill>
                <a:latin typeface="Tahoma Small Cap" pitchFamily="34" charset="0"/>
              </a:rPr>
              <a:t>The Seven Bowls of God’s Wrath</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95603"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95604" name="Line 21"/>
          <p:cNvSpPr>
            <a:spLocks noChangeShapeType="1"/>
          </p:cNvSpPr>
          <p:nvPr/>
        </p:nvSpPr>
        <p:spPr bwMode="auto">
          <a:xfrm>
            <a:off x="7315200" y="1981200"/>
            <a:ext cx="1447800" cy="0"/>
          </a:xfrm>
          <a:prstGeom prst="line">
            <a:avLst/>
          </a:prstGeom>
          <a:noFill/>
          <a:ln w="9525">
            <a:solidFill>
              <a:schemeClr val="tx1"/>
            </a:solidFill>
            <a:round/>
            <a:headEnd/>
            <a:tailEnd type="triangle" w="med" len="med"/>
          </a:ln>
        </p:spPr>
        <p:txBody>
          <a:bodyPr/>
          <a:lstStyle/>
          <a:p>
            <a:endParaRPr lang="en-US"/>
          </a:p>
        </p:txBody>
      </p:sp>
      <p:sp>
        <p:nvSpPr>
          <p:cNvPr id="195605" name="Text Box 22"/>
          <p:cNvSpPr txBox="1">
            <a:spLocks noChangeArrowheads="1"/>
          </p:cNvSpPr>
          <p:nvPr/>
        </p:nvSpPr>
        <p:spPr bwMode="auto">
          <a:xfrm>
            <a:off x="3657600" y="3657600"/>
            <a:ext cx="5410200" cy="2014538"/>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1.</a:t>
            </a:r>
            <a:r>
              <a:rPr lang="en-US" b="0"/>
              <a:t> </a:t>
            </a:r>
            <a:r>
              <a:rPr lang="en-US" b="0" i="1"/>
              <a:t>Earth (painful sores)</a:t>
            </a:r>
          </a:p>
          <a:p>
            <a:r>
              <a:rPr lang="en-US" b="0">
                <a:solidFill>
                  <a:srgbClr val="FF9900"/>
                </a:solidFill>
                <a:latin typeface="Tahoma Small Cap" pitchFamily="34" charset="0"/>
              </a:rPr>
              <a:t>   2.</a:t>
            </a:r>
            <a:r>
              <a:rPr lang="en-US" b="0" i="1"/>
              <a:t> Sea (all blood)</a:t>
            </a:r>
          </a:p>
          <a:p>
            <a:r>
              <a:rPr lang="en-US" b="0">
                <a:solidFill>
                  <a:srgbClr val="FF9900"/>
                </a:solidFill>
                <a:latin typeface="Tahoma Small Cap" pitchFamily="34" charset="0"/>
              </a:rPr>
              <a:t>     3.</a:t>
            </a:r>
            <a:r>
              <a:rPr lang="en-US" b="0"/>
              <a:t> </a:t>
            </a:r>
            <a:r>
              <a:rPr lang="en-US" b="0" i="1"/>
              <a:t>Rivers &amp; Springs (all blood)</a:t>
            </a:r>
          </a:p>
          <a:p>
            <a:r>
              <a:rPr lang="en-US" b="0">
                <a:solidFill>
                  <a:srgbClr val="FF9900"/>
                </a:solidFill>
                <a:latin typeface="Tahoma Small Cap" pitchFamily="34" charset="0"/>
              </a:rPr>
              <a:t>       4.</a:t>
            </a:r>
            <a:r>
              <a:rPr lang="en-US" b="0"/>
              <a:t> </a:t>
            </a:r>
            <a:r>
              <a:rPr lang="en-US" b="0" i="1"/>
              <a:t>Sun (scorches people)</a:t>
            </a:r>
          </a:p>
          <a:p>
            <a:r>
              <a:rPr lang="en-US" b="0">
                <a:solidFill>
                  <a:srgbClr val="FF9900"/>
                </a:solidFill>
                <a:latin typeface="Tahoma Small Cap" pitchFamily="34" charset="0"/>
              </a:rPr>
              <a:t>         5.</a:t>
            </a:r>
            <a:r>
              <a:rPr lang="en-US" b="0"/>
              <a:t> </a:t>
            </a:r>
            <a:r>
              <a:rPr lang="en-US" b="0" i="1"/>
              <a:t>Throne of Antichrist (darkness)</a:t>
            </a:r>
          </a:p>
          <a:p>
            <a:r>
              <a:rPr lang="en-US" b="0">
                <a:solidFill>
                  <a:srgbClr val="FF9900"/>
                </a:solidFill>
                <a:latin typeface="Tahoma Small Cap" pitchFamily="34" charset="0"/>
              </a:rPr>
              <a:t>           6.</a:t>
            </a:r>
            <a:r>
              <a:rPr lang="en-US" b="0"/>
              <a:t> </a:t>
            </a:r>
            <a:r>
              <a:rPr lang="en-US" b="0" i="1"/>
              <a:t>Euphrates River dried up (Armageddon)</a:t>
            </a:r>
          </a:p>
          <a:p>
            <a:r>
              <a:rPr lang="en-US" b="0">
                <a:solidFill>
                  <a:srgbClr val="FF9900"/>
                </a:solidFill>
                <a:latin typeface="Tahoma Small Cap" pitchFamily="34" charset="0"/>
              </a:rPr>
              <a:t>             7.</a:t>
            </a:r>
            <a:r>
              <a:rPr lang="en-US" b="0" i="1"/>
              <a:t> Great Earthquake &amp; 100 lb. hailstones</a:t>
            </a:r>
            <a:endParaRPr lang="en-US" b="0"/>
          </a:p>
        </p:txBody>
      </p:sp>
      <p:sp>
        <p:nvSpPr>
          <p:cNvPr id="195606" name="Text Box 23"/>
          <p:cNvSpPr txBox="1">
            <a:spLocks noChangeArrowheads="1"/>
          </p:cNvSpPr>
          <p:nvPr/>
        </p:nvSpPr>
        <p:spPr bwMode="auto">
          <a:xfrm>
            <a:off x="1219200" y="45100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95607" name="Line 24"/>
          <p:cNvSpPr>
            <a:spLocks noChangeShapeType="1"/>
          </p:cNvSpPr>
          <p:nvPr/>
        </p:nvSpPr>
        <p:spPr bwMode="auto">
          <a:xfrm>
            <a:off x="7010400" y="3581400"/>
            <a:ext cx="1752600" cy="0"/>
          </a:xfrm>
          <a:prstGeom prst="line">
            <a:avLst/>
          </a:prstGeom>
          <a:noFill/>
          <a:ln w="9525">
            <a:solidFill>
              <a:schemeClr val="tx1"/>
            </a:solidFill>
            <a:round/>
            <a:headEnd/>
            <a:tailEnd type="triangle" w="med" len="med"/>
          </a:ln>
        </p:spPr>
        <p:txBody>
          <a:bodyPr/>
          <a:lstStyle/>
          <a:p>
            <a:endParaRPr lang="en-US"/>
          </a:p>
        </p:txBody>
      </p:sp>
      <p:sp>
        <p:nvSpPr>
          <p:cNvPr id="195608" name="Line 25"/>
          <p:cNvSpPr>
            <a:spLocks noChangeShapeType="1"/>
          </p:cNvSpPr>
          <p:nvPr/>
        </p:nvSpPr>
        <p:spPr bwMode="auto">
          <a:xfrm>
            <a:off x="6096000" y="3886200"/>
            <a:ext cx="2667000" cy="0"/>
          </a:xfrm>
          <a:prstGeom prst="line">
            <a:avLst/>
          </a:prstGeom>
          <a:noFill/>
          <a:ln w="9525">
            <a:solidFill>
              <a:schemeClr val="tx1"/>
            </a:solidFill>
            <a:round/>
            <a:headEnd/>
            <a:tailEnd type="triangle" w="med" len="med"/>
          </a:ln>
        </p:spPr>
        <p:txBody>
          <a:bodyPr/>
          <a:lstStyle/>
          <a:p>
            <a:endParaRPr lang="en-US"/>
          </a:p>
        </p:txBody>
      </p:sp>
      <p:sp>
        <p:nvSpPr>
          <p:cNvPr id="195609" name="Line 26"/>
          <p:cNvSpPr>
            <a:spLocks noChangeShapeType="1"/>
          </p:cNvSpPr>
          <p:nvPr/>
        </p:nvSpPr>
        <p:spPr bwMode="auto">
          <a:xfrm>
            <a:off x="5715000" y="4114800"/>
            <a:ext cx="3048000" cy="0"/>
          </a:xfrm>
          <a:prstGeom prst="line">
            <a:avLst/>
          </a:prstGeom>
          <a:noFill/>
          <a:ln w="9525">
            <a:solidFill>
              <a:schemeClr val="tx1"/>
            </a:solidFill>
            <a:round/>
            <a:headEnd/>
            <a:tailEnd type="triangle" w="med" len="med"/>
          </a:ln>
        </p:spPr>
        <p:txBody>
          <a:bodyPr/>
          <a:lstStyle/>
          <a:p>
            <a:endParaRPr lang="en-US"/>
          </a:p>
        </p:txBody>
      </p:sp>
      <p:sp>
        <p:nvSpPr>
          <p:cNvPr id="195610" name="Line 27"/>
          <p:cNvSpPr>
            <a:spLocks noChangeShapeType="1"/>
          </p:cNvSpPr>
          <p:nvPr/>
        </p:nvSpPr>
        <p:spPr bwMode="auto">
          <a:xfrm>
            <a:off x="7162800" y="4419600"/>
            <a:ext cx="1600200" cy="0"/>
          </a:xfrm>
          <a:prstGeom prst="line">
            <a:avLst/>
          </a:prstGeom>
          <a:noFill/>
          <a:ln w="9525">
            <a:solidFill>
              <a:schemeClr val="tx1"/>
            </a:solidFill>
            <a:round/>
            <a:headEnd/>
            <a:tailEnd type="triangle" w="med" len="med"/>
          </a:ln>
        </p:spPr>
        <p:txBody>
          <a:bodyPr/>
          <a:lstStyle/>
          <a:p>
            <a:endParaRPr lang="en-US"/>
          </a:p>
        </p:txBody>
      </p:sp>
      <p:sp>
        <p:nvSpPr>
          <p:cNvPr id="195611" name="Line 28"/>
          <p:cNvSpPr>
            <a:spLocks noChangeShapeType="1"/>
          </p:cNvSpPr>
          <p:nvPr/>
        </p:nvSpPr>
        <p:spPr bwMode="auto">
          <a:xfrm>
            <a:off x="6781800" y="4724400"/>
            <a:ext cx="1981200" cy="0"/>
          </a:xfrm>
          <a:prstGeom prst="line">
            <a:avLst/>
          </a:prstGeom>
          <a:noFill/>
          <a:ln w="9525">
            <a:solidFill>
              <a:schemeClr val="tx1"/>
            </a:solidFill>
            <a:round/>
            <a:headEnd/>
            <a:tailEnd type="triangle" w="med" len="med"/>
          </a:ln>
        </p:spPr>
        <p:txBody>
          <a:bodyPr/>
          <a:lstStyle/>
          <a:p>
            <a:endParaRPr lang="en-US"/>
          </a:p>
        </p:txBody>
      </p:sp>
      <p:sp>
        <p:nvSpPr>
          <p:cNvPr id="195612" name="Line 29"/>
          <p:cNvSpPr>
            <a:spLocks noChangeShapeType="1"/>
          </p:cNvSpPr>
          <p:nvPr/>
        </p:nvSpPr>
        <p:spPr bwMode="auto">
          <a:xfrm>
            <a:off x="7696200" y="4953000"/>
            <a:ext cx="1066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96611"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96612"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96613"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96614" name="Rectangle 7"/>
          <p:cNvSpPr>
            <a:spLocks noChangeArrowheads="1"/>
          </p:cNvSpPr>
          <p:nvPr/>
        </p:nvSpPr>
        <p:spPr bwMode="auto">
          <a:xfrm>
            <a:off x="2133600" y="4127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17</a:t>
            </a:r>
          </a:p>
          <a:p>
            <a:pPr algn="ctr">
              <a:tabLst>
                <a:tab pos="228600" algn="l"/>
                <a:tab pos="457200" algn="l"/>
                <a:tab pos="685800" algn="l"/>
                <a:tab pos="914400" algn="l"/>
              </a:tabLst>
            </a:pPr>
            <a:r>
              <a:rPr lang="en-US" sz="1600" b="0">
                <a:latin typeface="Tahoma Small Cap" pitchFamily="34" charset="0"/>
              </a:rPr>
              <a:t>The Harlot Church (Babylon)</a:t>
            </a:r>
            <a:endParaRPr lang="en-US" sz="1600" b="0">
              <a:solidFill>
                <a:schemeClr val="hlink"/>
              </a:solidFill>
              <a:latin typeface="Tahoma Small Cap" pitchFamily="34" charset="0"/>
            </a:endParaRPr>
          </a:p>
        </p:txBody>
      </p:sp>
      <p:sp>
        <p:nvSpPr>
          <p:cNvPr id="196615"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96616"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96617" name="Arc 10"/>
          <p:cNvSpPr>
            <a:spLocks/>
          </p:cNvSpPr>
          <p:nvPr/>
        </p:nvSpPr>
        <p:spPr bwMode="auto">
          <a:xfrm flipH="1">
            <a:off x="3200400" y="5715000"/>
            <a:ext cx="56388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96618" name="Line 11"/>
          <p:cNvSpPr>
            <a:spLocks noChangeShapeType="1"/>
          </p:cNvSpPr>
          <p:nvPr/>
        </p:nvSpPr>
        <p:spPr bwMode="auto">
          <a:xfrm>
            <a:off x="3200400" y="1600200"/>
            <a:ext cx="0" cy="228600"/>
          </a:xfrm>
          <a:prstGeom prst="line">
            <a:avLst/>
          </a:prstGeom>
          <a:noFill/>
          <a:ln w="19050">
            <a:solidFill>
              <a:schemeClr val="tx1"/>
            </a:solidFill>
            <a:round/>
            <a:headEnd/>
            <a:tailEnd/>
          </a:ln>
        </p:spPr>
        <p:txBody>
          <a:bodyPr/>
          <a:lstStyle/>
          <a:p>
            <a:endParaRPr lang="en-US"/>
          </a:p>
        </p:txBody>
      </p:sp>
      <p:sp>
        <p:nvSpPr>
          <p:cNvPr id="196619" name="Rectangle 12"/>
          <p:cNvSpPr>
            <a:spLocks noChangeArrowheads="1"/>
          </p:cNvSpPr>
          <p:nvPr/>
        </p:nvSpPr>
        <p:spPr bwMode="auto">
          <a:xfrm>
            <a:off x="35814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6620"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196621"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96622" name="Rectangle 15"/>
          <p:cNvSpPr>
            <a:spLocks noChangeArrowheads="1"/>
          </p:cNvSpPr>
          <p:nvPr/>
        </p:nvSpPr>
        <p:spPr bwMode="auto">
          <a:xfrm>
            <a:off x="44196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6623" name="Line 16"/>
          <p:cNvSpPr>
            <a:spLocks noChangeShapeType="1"/>
          </p:cNvSpPr>
          <p:nvPr/>
        </p:nvSpPr>
        <p:spPr bwMode="auto">
          <a:xfrm>
            <a:off x="3200400" y="2057400"/>
            <a:ext cx="0" cy="4419600"/>
          </a:xfrm>
          <a:prstGeom prst="line">
            <a:avLst/>
          </a:prstGeom>
          <a:noFill/>
          <a:ln w="19050">
            <a:solidFill>
              <a:schemeClr val="tx1"/>
            </a:solidFill>
            <a:round/>
            <a:headEnd/>
            <a:tailEnd/>
          </a:ln>
        </p:spPr>
        <p:txBody>
          <a:bodyPr/>
          <a:lstStyle/>
          <a:p>
            <a:endParaRPr lang="en-US"/>
          </a:p>
        </p:txBody>
      </p:sp>
      <p:sp>
        <p:nvSpPr>
          <p:cNvPr id="196624" name="Line 17"/>
          <p:cNvSpPr>
            <a:spLocks noChangeShapeType="1"/>
          </p:cNvSpPr>
          <p:nvPr/>
        </p:nvSpPr>
        <p:spPr bwMode="auto">
          <a:xfrm>
            <a:off x="7162800" y="2895600"/>
            <a:ext cx="1600200" cy="0"/>
          </a:xfrm>
          <a:prstGeom prst="line">
            <a:avLst/>
          </a:prstGeom>
          <a:noFill/>
          <a:ln w="9525">
            <a:solidFill>
              <a:schemeClr val="tx1"/>
            </a:solidFill>
            <a:round/>
            <a:headEnd/>
            <a:tailEnd type="triangle" w="med" len="med"/>
          </a:ln>
        </p:spPr>
        <p:txBody>
          <a:bodyPr/>
          <a:lstStyle/>
          <a:p>
            <a:endParaRPr lang="en-US"/>
          </a:p>
        </p:txBody>
      </p:sp>
      <p:sp>
        <p:nvSpPr>
          <p:cNvPr id="196625" name="Text Box 18"/>
          <p:cNvSpPr txBox="1">
            <a:spLocks noChangeArrowheads="1"/>
          </p:cNvSpPr>
          <p:nvPr/>
        </p:nvSpPr>
        <p:spPr bwMode="auto">
          <a:xfrm>
            <a:off x="3200400" y="2347913"/>
            <a:ext cx="5638800" cy="2400300"/>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r>
              <a:rPr lang="en-US" dirty="0">
                <a:solidFill>
                  <a:schemeClr val="hlink"/>
                </a:solidFill>
                <a:latin typeface="Tahoma Small Cap" pitchFamily="34" charset="0"/>
              </a:rPr>
              <a:t>15</a:t>
            </a:r>
            <a:r>
              <a:rPr lang="en-US" b="0" i="1" dirty="0"/>
              <a:t>-Tribulation Saints and 7 Angels with 7 Bowls</a:t>
            </a:r>
          </a:p>
          <a:p>
            <a:r>
              <a:rPr lang="en-US" dirty="0">
                <a:solidFill>
                  <a:schemeClr val="hlink"/>
                </a:solidFill>
                <a:latin typeface="Tahoma Small Cap" pitchFamily="34" charset="0"/>
              </a:rPr>
              <a:t>16</a:t>
            </a:r>
            <a:r>
              <a:rPr lang="en-US" b="0" dirty="0"/>
              <a:t>-</a:t>
            </a:r>
            <a:r>
              <a:rPr lang="en-US" b="0" i="1" dirty="0"/>
              <a:t>The Seven Bowls of God’s Wrath</a:t>
            </a:r>
          </a:p>
          <a:p>
            <a:r>
              <a:rPr lang="en-US" dirty="0">
                <a:solidFill>
                  <a:srgbClr val="FF9900"/>
                </a:solidFill>
                <a:latin typeface="Tahoma Small Cap" pitchFamily="34" charset="0"/>
              </a:rPr>
              <a:t>17</a:t>
            </a:r>
            <a:r>
              <a:rPr lang="en-US" b="0" i="1" dirty="0">
                <a:solidFill>
                  <a:srgbClr val="FF9900"/>
                </a:solidFill>
                <a:latin typeface="Tahoma Small Cap" pitchFamily="34" charset="0"/>
              </a:rPr>
              <a:t>-The Harlot Church (Babylon)</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96626"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96627" name="Line 20"/>
          <p:cNvSpPr>
            <a:spLocks noChangeShapeType="1"/>
          </p:cNvSpPr>
          <p:nvPr/>
        </p:nvSpPr>
        <p:spPr bwMode="auto">
          <a:xfrm>
            <a:off x="7391400" y="1981200"/>
            <a:ext cx="1371600" cy="0"/>
          </a:xfrm>
          <a:prstGeom prst="line">
            <a:avLst/>
          </a:prstGeom>
          <a:noFill/>
          <a:ln w="9525">
            <a:solidFill>
              <a:schemeClr val="tx1"/>
            </a:solidFill>
            <a:round/>
            <a:headEnd/>
            <a:tailEnd type="triangle" w="med" len="med"/>
          </a:ln>
        </p:spPr>
        <p:txBody>
          <a:bodyPr/>
          <a:lstStyle/>
          <a:p>
            <a:endParaRPr lang="en-US"/>
          </a:p>
        </p:txBody>
      </p:sp>
      <p:sp>
        <p:nvSpPr>
          <p:cNvPr id="196628" name="Text Box 21"/>
          <p:cNvSpPr txBox="1">
            <a:spLocks noChangeArrowheads="1"/>
          </p:cNvSpPr>
          <p:nvPr/>
        </p:nvSpPr>
        <p:spPr bwMode="auto">
          <a:xfrm>
            <a:off x="3581400" y="4052888"/>
            <a:ext cx="5410200" cy="369887"/>
          </a:xfrm>
          <a:prstGeom prst="rect">
            <a:avLst/>
          </a:prstGeom>
          <a:noFill/>
          <a:ln w="9525">
            <a:noFill/>
            <a:miter lim="800000"/>
            <a:headEnd/>
            <a:tailEnd/>
          </a:ln>
        </p:spPr>
        <p:txBody>
          <a:bodyPr>
            <a:spAutoFit/>
          </a:bodyPr>
          <a:lstStyle/>
          <a:p>
            <a:r>
              <a:rPr lang="en-US" b="0" i="1"/>
              <a:t>-One World Church (supported by the Beast)</a:t>
            </a:r>
          </a:p>
        </p:txBody>
      </p:sp>
      <p:sp>
        <p:nvSpPr>
          <p:cNvPr id="196629" name="Text Box 22"/>
          <p:cNvSpPr txBox="1">
            <a:spLocks noChangeArrowheads="1"/>
          </p:cNvSpPr>
          <p:nvPr/>
        </p:nvSpPr>
        <p:spPr bwMode="auto">
          <a:xfrm>
            <a:off x="1219200" y="34432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96630" name="Line 23"/>
          <p:cNvSpPr>
            <a:spLocks noChangeShapeType="1"/>
          </p:cNvSpPr>
          <p:nvPr/>
        </p:nvSpPr>
        <p:spPr bwMode="auto">
          <a:xfrm>
            <a:off x="7010400" y="3657600"/>
            <a:ext cx="17526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97635"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97636"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97637"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97638" name="Rectangle 7"/>
          <p:cNvSpPr>
            <a:spLocks noChangeArrowheads="1"/>
          </p:cNvSpPr>
          <p:nvPr/>
        </p:nvSpPr>
        <p:spPr bwMode="auto">
          <a:xfrm>
            <a:off x="2133600" y="4127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17</a:t>
            </a:r>
          </a:p>
          <a:p>
            <a:pPr algn="ctr">
              <a:tabLst>
                <a:tab pos="228600" algn="l"/>
                <a:tab pos="457200" algn="l"/>
                <a:tab pos="685800" algn="l"/>
                <a:tab pos="914400" algn="l"/>
              </a:tabLst>
            </a:pPr>
            <a:r>
              <a:rPr lang="en-US" sz="1600" b="0">
                <a:latin typeface="Tahoma Small Cap" pitchFamily="34" charset="0"/>
              </a:rPr>
              <a:t>The Harlot Church (Babylon)</a:t>
            </a:r>
            <a:endParaRPr lang="en-US" sz="1600" b="0">
              <a:solidFill>
                <a:schemeClr val="hlink"/>
              </a:solidFill>
              <a:latin typeface="Tahoma Small Cap" pitchFamily="34" charset="0"/>
            </a:endParaRPr>
          </a:p>
        </p:txBody>
      </p:sp>
      <p:sp>
        <p:nvSpPr>
          <p:cNvPr id="197639"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97640"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97641" name="Arc 10"/>
          <p:cNvSpPr>
            <a:spLocks/>
          </p:cNvSpPr>
          <p:nvPr/>
        </p:nvSpPr>
        <p:spPr bwMode="auto">
          <a:xfrm flipH="1">
            <a:off x="3200400" y="5715000"/>
            <a:ext cx="56388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97642" name="Line 11"/>
          <p:cNvSpPr>
            <a:spLocks noChangeShapeType="1"/>
          </p:cNvSpPr>
          <p:nvPr/>
        </p:nvSpPr>
        <p:spPr bwMode="auto">
          <a:xfrm>
            <a:off x="3200400" y="1600200"/>
            <a:ext cx="0" cy="228600"/>
          </a:xfrm>
          <a:prstGeom prst="line">
            <a:avLst/>
          </a:prstGeom>
          <a:noFill/>
          <a:ln w="19050">
            <a:solidFill>
              <a:schemeClr val="tx1"/>
            </a:solidFill>
            <a:round/>
            <a:headEnd/>
            <a:tailEnd/>
          </a:ln>
        </p:spPr>
        <p:txBody>
          <a:bodyPr/>
          <a:lstStyle/>
          <a:p>
            <a:endParaRPr lang="en-US"/>
          </a:p>
        </p:txBody>
      </p:sp>
      <p:sp>
        <p:nvSpPr>
          <p:cNvPr id="197643" name="Rectangle 12"/>
          <p:cNvSpPr>
            <a:spLocks noChangeArrowheads="1"/>
          </p:cNvSpPr>
          <p:nvPr/>
        </p:nvSpPr>
        <p:spPr bwMode="auto">
          <a:xfrm>
            <a:off x="35814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7644"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197645"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97646" name="Rectangle 15"/>
          <p:cNvSpPr>
            <a:spLocks noChangeArrowheads="1"/>
          </p:cNvSpPr>
          <p:nvPr/>
        </p:nvSpPr>
        <p:spPr bwMode="auto">
          <a:xfrm>
            <a:off x="44196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7647" name="Line 16"/>
          <p:cNvSpPr>
            <a:spLocks noChangeShapeType="1"/>
          </p:cNvSpPr>
          <p:nvPr/>
        </p:nvSpPr>
        <p:spPr bwMode="auto">
          <a:xfrm>
            <a:off x="3200400" y="2057400"/>
            <a:ext cx="0" cy="4419600"/>
          </a:xfrm>
          <a:prstGeom prst="line">
            <a:avLst/>
          </a:prstGeom>
          <a:noFill/>
          <a:ln w="19050">
            <a:solidFill>
              <a:schemeClr val="tx1"/>
            </a:solidFill>
            <a:round/>
            <a:headEnd/>
            <a:tailEnd/>
          </a:ln>
        </p:spPr>
        <p:txBody>
          <a:bodyPr/>
          <a:lstStyle/>
          <a:p>
            <a:endParaRPr lang="en-US"/>
          </a:p>
        </p:txBody>
      </p:sp>
      <p:sp>
        <p:nvSpPr>
          <p:cNvPr id="197648" name="Line 17"/>
          <p:cNvSpPr>
            <a:spLocks noChangeShapeType="1"/>
          </p:cNvSpPr>
          <p:nvPr/>
        </p:nvSpPr>
        <p:spPr bwMode="auto">
          <a:xfrm>
            <a:off x="7162800" y="2895600"/>
            <a:ext cx="1600200" cy="0"/>
          </a:xfrm>
          <a:prstGeom prst="line">
            <a:avLst/>
          </a:prstGeom>
          <a:noFill/>
          <a:ln w="9525">
            <a:solidFill>
              <a:schemeClr val="tx1"/>
            </a:solidFill>
            <a:round/>
            <a:headEnd/>
            <a:tailEnd type="triangle" w="med" len="med"/>
          </a:ln>
        </p:spPr>
        <p:txBody>
          <a:bodyPr/>
          <a:lstStyle/>
          <a:p>
            <a:endParaRPr lang="en-US"/>
          </a:p>
        </p:txBody>
      </p:sp>
      <p:sp>
        <p:nvSpPr>
          <p:cNvPr id="197649" name="Text Box 18"/>
          <p:cNvSpPr txBox="1">
            <a:spLocks noChangeArrowheads="1"/>
          </p:cNvSpPr>
          <p:nvPr/>
        </p:nvSpPr>
        <p:spPr bwMode="auto">
          <a:xfrm>
            <a:off x="3200400" y="2347913"/>
            <a:ext cx="5638800" cy="2400300"/>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r>
              <a:rPr lang="en-US" dirty="0">
                <a:solidFill>
                  <a:schemeClr val="hlink"/>
                </a:solidFill>
                <a:latin typeface="Tahoma Small Cap" pitchFamily="34" charset="0"/>
              </a:rPr>
              <a:t>15</a:t>
            </a:r>
            <a:r>
              <a:rPr lang="en-US" b="0" i="1" dirty="0"/>
              <a:t>-Tribulation Saints and 7 Angels with 7 Bowls</a:t>
            </a:r>
          </a:p>
          <a:p>
            <a:r>
              <a:rPr lang="en-US" dirty="0">
                <a:solidFill>
                  <a:schemeClr val="hlink"/>
                </a:solidFill>
                <a:latin typeface="Tahoma Small Cap" pitchFamily="34" charset="0"/>
              </a:rPr>
              <a:t>16</a:t>
            </a:r>
            <a:r>
              <a:rPr lang="en-US" b="0" dirty="0"/>
              <a:t>-</a:t>
            </a:r>
            <a:r>
              <a:rPr lang="en-US" b="0" i="1" dirty="0"/>
              <a:t>The Seven Bowls of God’s Wrath</a:t>
            </a:r>
          </a:p>
          <a:p>
            <a:r>
              <a:rPr lang="en-US" dirty="0">
                <a:solidFill>
                  <a:srgbClr val="FF9900"/>
                </a:solidFill>
                <a:latin typeface="Tahoma Small Cap" pitchFamily="34" charset="0"/>
              </a:rPr>
              <a:t>17</a:t>
            </a:r>
            <a:r>
              <a:rPr lang="en-US" b="0" i="1" dirty="0">
                <a:solidFill>
                  <a:srgbClr val="FF9900"/>
                </a:solidFill>
                <a:latin typeface="Tahoma Small Cap" pitchFamily="34" charset="0"/>
              </a:rPr>
              <a:t>-The Harlot Church (Babylon)</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97650"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97651" name="Line 20"/>
          <p:cNvSpPr>
            <a:spLocks noChangeShapeType="1"/>
          </p:cNvSpPr>
          <p:nvPr/>
        </p:nvSpPr>
        <p:spPr bwMode="auto">
          <a:xfrm>
            <a:off x="7391400" y="1981200"/>
            <a:ext cx="1371600" cy="0"/>
          </a:xfrm>
          <a:prstGeom prst="line">
            <a:avLst/>
          </a:prstGeom>
          <a:noFill/>
          <a:ln w="9525">
            <a:solidFill>
              <a:schemeClr val="tx1"/>
            </a:solidFill>
            <a:round/>
            <a:headEnd/>
            <a:tailEnd type="triangle" w="med" len="med"/>
          </a:ln>
        </p:spPr>
        <p:txBody>
          <a:bodyPr/>
          <a:lstStyle/>
          <a:p>
            <a:endParaRPr lang="en-US"/>
          </a:p>
        </p:txBody>
      </p:sp>
      <p:sp>
        <p:nvSpPr>
          <p:cNvPr id="197652" name="Text Box 21"/>
          <p:cNvSpPr txBox="1">
            <a:spLocks noChangeArrowheads="1"/>
          </p:cNvSpPr>
          <p:nvPr/>
        </p:nvSpPr>
        <p:spPr bwMode="auto">
          <a:xfrm>
            <a:off x="3581400" y="4052888"/>
            <a:ext cx="5410200" cy="646112"/>
          </a:xfrm>
          <a:prstGeom prst="rect">
            <a:avLst/>
          </a:prstGeom>
          <a:noFill/>
          <a:ln w="9525">
            <a:noFill/>
            <a:miter lim="800000"/>
            <a:headEnd/>
            <a:tailEnd/>
          </a:ln>
        </p:spPr>
        <p:txBody>
          <a:bodyPr>
            <a:spAutoFit/>
          </a:bodyPr>
          <a:lstStyle/>
          <a:p>
            <a:r>
              <a:rPr lang="en-US" b="0" i="1"/>
              <a:t>-One World Church (supported by the Beast)</a:t>
            </a:r>
          </a:p>
          <a:p>
            <a:r>
              <a:rPr lang="en-US" b="0" i="1"/>
              <a:t>-External beauty, internally corrupt</a:t>
            </a:r>
          </a:p>
        </p:txBody>
      </p:sp>
      <p:sp>
        <p:nvSpPr>
          <p:cNvPr id="197653" name="Text Box 22"/>
          <p:cNvSpPr txBox="1">
            <a:spLocks noChangeArrowheads="1"/>
          </p:cNvSpPr>
          <p:nvPr/>
        </p:nvSpPr>
        <p:spPr bwMode="auto">
          <a:xfrm>
            <a:off x="1219200" y="34432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97654" name="Line 23"/>
          <p:cNvSpPr>
            <a:spLocks noChangeShapeType="1"/>
          </p:cNvSpPr>
          <p:nvPr/>
        </p:nvSpPr>
        <p:spPr bwMode="auto">
          <a:xfrm>
            <a:off x="7010400" y="3657600"/>
            <a:ext cx="17526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98659"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98660"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98661"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98662" name="Rectangle 7"/>
          <p:cNvSpPr>
            <a:spLocks noChangeArrowheads="1"/>
          </p:cNvSpPr>
          <p:nvPr/>
        </p:nvSpPr>
        <p:spPr bwMode="auto">
          <a:xfrm>
            <a:off x="2133600" y="4127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17</a:t>
            </a:r>
          </a:p>
          <a:p>
            <a:pPr algn="ctr">
              <a:tabLst>
                <a:tab pos="228600" algn="l"/>
                <a:tab pos="457200" algn="l"/>
                <a:tab pos="685800" algn="l"/>
                <a:tab pos="914400" algn="l"/>
              </a:tabLst>
            </a:pPr>
            <a:r>
              <a:rPr lang="en-US" sz="1600" b="0">
                <a:latin typeface="Tahoma Small Cap" pitchFamily="34" charset="0"/>
              </a:rPr>
              <a:t>The Harlot Church (Babylon)</a:t>
            </a:r>
            <a:endParaRPr lang="en-US" sz="1600" b="0">
              <a:solidFill>
                <a:schemeClr val="hlink"/>
              </a:solidFill>
              <a:latin typeface="Tahoma Small Cap" pitchFamily="34" charset="0"/>
            </a:endParaRPr>
          </a:p>
        </p:txBody>
      </p:sp>
      <p:sp>
        <p:nvSpPr>
          <p:cNvPr id="198663"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98664"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98665" name="Arc 10"/>
          <p:cNvSpPr>
            <a:spLocks/>
          </p:cNvSpPr>
          <p:nvPr/>
        </p:nvSpPr>
        <p:spPr bwMode="auto">
          <a:xfrm flipH="1">
            <a:off x="3200400" y="5715000"/>
            <a:ext cx="56388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98666" name="Line 11"/>
          <p:cNvSpPr>
            <a:spLocks noChangeShapeType="1"/>
          </p:cNvSpPr>
          <p:nvPr/>
        </p:nvSpPr>
        <p:spPr bwMode="auto">
          <a:xfrm>
            <a:off x="3200400" y="1600200"/>
            <a:ext cx="0" cy="228600"/>
          </a:xfrm>
          <a:prstGeom prst="line">
            <a:avLst/>
          </a:prstGeom>
          <a:noFill/>
          <a:ln w="19050">
            <a:solidFill>
              <a:schemeClr val="tx1"/>
            </a:solidFill>
            <a:round/>
            <a:headEnd/>
            <a:tailEnd/>
          </a:ln>
        </p:spPr>
        <p:txBody>
          <a:bodyPr/>
          <a:lstStyle/>
          <a:p>
            <a:endParaRPr lang="en-US"/>
          </a:p>
        </p:txBody>
      </p:sp>
      <p:sp>
        <p:nvSpPr>
          <p:cNvPr id="198667" name="Rectangle 12"/>
          <p:cNvSpPr>
            <a:spLocks noChangeArrowheads="1"/>
          </p:cNvSpPr>
          <p:nvPr/>
        </p:nvSpPr>
        <p:spPr bwMode="auto">
          <a:xfrm>
            <a:off x="35814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8668"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198669"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98670" name="Rectangle 15"/>
          <p:cNvSpPr>
            <a:spLocks noChangeArrowheads="1"/>
          </p:cNvSpPr>
          <p:nvPr/>
        </p:nvSpPr>
        <p:spPr bwMode="auto">
          <a:xfrm>
            <a:off x="44196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8671" name="Line 16"/>
          <p:cNvSpPr>
            <a:spLocks noChangeShapeType="1"/>
          </p:cNvSpPr>
          <p:nvPr/>
        </p:nvSpPr>
        <p:spPr bwMode="auto">
          <a:xfrm>
            <a:off x="3200400" y="2057400"/>
            <a:ext cx="0" cy="4419600"/>
          </a:xfrm>
          <a:prstGeom prst="line">
            <a:avLst/>
          </a:prstGeom>
          <a:noFill/>
          <a:ln w="19050">
            <a:solidFill>
              <a:schemeClr val="tx1"/>
            </a:solidFill>
            <a:round/>
            <a:headEnd/>
            <a:tailEnd/>
          </a:ln>
        </p:spPr>
        <p:txBody>
          <a:bodyPr/>
          <a:lstStyle/>
          <a:p>
            <a:endParaRPr lang="en-US"/>
          </a:p>
        </p:txBody>
      </p:sp>
      <p:sp>
        <p:nvSpPr>
          <p:cNvPr id="198672" name="Line 17"/>
          <p:cNvSpPr>
            <a:spLocks noChangeShapeType="1"/>
          </p:cNvSpPr>
          <p:nvPr/>
        </p:nvSpPr>
        <p:spPr bwMode="auto">
          <a:xfrm>
            <a:off x="7162800" y="2895600"/>
            <a:ext cx="1600200" cy="0"/>
          </a:xfrm>
          <a:prstGeom prst="line">
            <a:avLst/>
          </a:prstGeom>
          <a:noFill/>
          <a:ln w="9525">
            <a:solidFill>
              <a:schemeClr val="tx1"/>
            </a:solidFill>
            <a:round/>
            <a:headEnd/>
            <a:tailEnd type="triangle" w="med" len="med"/>
          </a:ln>
        </p:spPr>
        <p:txBody>
          <a:bodyPr/>
          <a:lstStyle/>
          <a:p>
            <a:endParaRPr lang="en-US"/>
          </a:p>
        </p:txBody>
      </p:sp>
      <p:sp>
        <p:nvSpPr>
          <p:cNvPr id="198673" name="Text Box 18"/>
          <p:cNvSpPr txBox="1">
            <a:spLocks noChangeArrowheads="1"/>
          </p:cNvSpPr>
          <p:nvPr/>
        </p:nvSpPr>
        <p:spPr bwMode="auto">
          <a:xfrm>
            <a:off x="3200400" y="2347913"/>
            <a:ext cx="5638800" cy="2400300"/>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r>
              <a:rPr lang="en-US" dirty="0">
                <a:solidFill>
                  <a:schemeClr val="hlink"/>
                </a:solidFill>
                <a:latin typeface="Tahoma Small Cap" pitchFamily="34" charset="0"/>
              </a:rPr>
              <a:t>15</a:t>
            </a:r>
            <a:r>
              <a:rPr lang="en-US" b="0" i="1" dirty="0"/>
              <a:t>-Tribulation Saints and 7 Angels with 7 Bowls</a:t>
            </a:r>
          </a:p>
          <a:p>
            <a:r>
              <a:rPr lang="en-US" dirty="0">
                <a:solidFill>
                  <a:schemeClr val="hlink"/>
                </a:solidFill>
                <a:latin typeface="Tahoma Small Cap" pitchFamily="34" charset="0"/>
              </a:rPr>
              <a:t>16</a:t>
            </a:r>
            <a:r>
              <a:rPr lang="en-US" b="0" dirty="0"/>
              <a:t>-</a:t>
            </a:r>
            <a:r>
              <a:rPr lang="en-US" b="0" i="1" dirty="0"/>
              <a:t>The Seven Bowls of God’s Wrath</a:t>
            </a:r>
          </a:p>
          <a:p>
            <a:r>
              <a:rPr lang="en-US" dirty="0">
                <a:solidFill>
                  <a:srgbClr val="FF9900"/>
                </a:solidFill>
                <a:latin typeface="Tahoma Small Cap" pitchFamily="34" charset="0"/>
              </a:rPr>
              <a:t>17</a:t>
            </a:r>
            <a:r>
              <a:rPr lang="en-US" b="0" i="1" dirty="0">
                <a:solidFill>
                  <a:srgbClr val="FF9900"/>
                </a:solidFill>
                <a:latin typeface="Tahoma Small Cap" pitchFamily="34" charset="0"/>
              </a:rPr>
              <a:t>-The Harlot Church (Babylon)</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98674"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98675" name="Line 20"/>
          <p:cNvSpPr>
            <a:spLocks noChangeShapeType="1"/>
          </p:cNvSpPr>
          <p:nvPr/>
        </p:nvSpPr>
        <p:spPr bwMode="auto">
          <a:xfrm>
            <a:off x="7391400" y="1981200"/>
            <a:ext cx="1371600" cy="0"/>
          </a:xfrm>
          <a:prstGeom prst="line">
            <a:avLst/>
          </a:prstGeom>
          <a:noFill/>
          <a:ln w="9525">
            <a:solidFill>
              <a:schemeClr val="tx1"/>
            </a:solidFill>
            <a:round/>
            <a:headEnd/>
            <a:tailEnd type="triangle" w="med" len="med"/>
          </a:ln>
        </p:spPr>
        <p:txBody>
          <a:bodyPr/>
          <a:lstStyle/>
          <a:p>
            <a:endParaRPr lang="en-US"/>
          </a:p>
        </p:txBody>
      </p:sp>
      <p:sp>
        <p:nvSpPr>
          <p:cNvPr id="198676" name="Text Box 21"/>
          <p:cNvSpPr txBox="1">
            <a:spLocks noChangeArrowheads="1"/>
          </p:cNvSpPr>
          <p:nvPr/>
        </p:nvSpPr>
        <p:spPr bwMode="auto">
          <a:xfrm>
            <a:off x="3581400" y="4052888"/>
            <a:ext cx="5410200" cy="923925"/>
          </a:xfrm>
          <a:prstGeom prst="rect">
            <a:avLst/>
          </a:prstGeom>
          <a:noFill/>
          <a:ln w="9525">
            <a:noFill/>
            <a:miter lim="800000"/>
            <a:headEnd/>
            <a:tailEnd/>
          </a:ln>
        </p:spPr>
        <p:txBody>
          <a:bodyPr>
            <a:spAutoFit/>
          </a:bodyPr>
          <a:lstStyle/>
          <a:p>
            <a:r>
              <a:rPr lang="en-US" b="0" i="1"/>
              <a:t>-One World Church (supported by the Beast)</a:t>
            </a:r>
          </a:p>
          <a:p>
            <a:r>
              <a:rPr lang="en-US" b="0" i="1"/>
              <a:t>-External beauty, internally corrupt</a:t>
            </a:r>
          </a:p>
          <a:p>
            <a:r>
              <a:rPr lang="en-US" b="0" i="1"/>
              <a:t>-Drunk with the blood of the saints (martyrs)</a:t>
            </a:r>
          </a:p>
        </p:txBody>
      </p:sp>
      <p:sp>
        <p:nvSpPr>
          <p:cNvPr id="198677" name="Text Box 22"/>
          <p:cNvSpPr txBox="1">
            <a:spLocks noChangeArrowheads="1"/>
          </p:cNvSpPr>
          <p:nvPr/>
        </p:nvSpPr>
        <p:spPr bwMode="auto">
          <a:xfrm>
            <a:off x="1219200" y="34432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98678" name="Line 23"/>
          <p:cNvSpPr>
            <a:spLocks noChangeShapeType="1"/>
          </p:cNvSpPr>
          <p:nvPr/>
        </p:nvSpPr>
        <p:spPr bwMode="auto">
          <a:xfrm>
            <a:off x="7010400" y="3657600"/>
            <a:ext cx="17526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199683"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199684"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199685"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199686" name="Rectangle 7"/>
          <p:cNvSpPr>
            <a:spLocks noChangeArrowheads="1"/>
          </p:cNvSpPr>
          <p:nvPr/>
        </p:nvSpPr>
        <p:spPr bwMode="auto">
          <a:xfrm>
            <a:off x="2133600" y="4127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17</a:t>
            </a:r>
          </a:p>
          <a:p>
            <a:pPr algn="ctr">
              <a:tabLst>
                <a:tab pos="228600" algn="l"/>
                <a:tab pos="457200" algn="l"/>
                <a:tab pos="685800" algn="l"/>
                <a:tab pos="914400" algn="l"/>
              </a:tabLst>
            </a:pPr>
            <a:r>
              <a:rPr lang="en-US" sz="1600" b="0">
                <a:latin typeface="Tahoma Small Cap" pitchFamily="34" charset="0"/>
              </a:rPr>
              <a:t>The Harlot Church (Babylon)</a:t>
            </a:r>
            <a:endParaRPr lang="en-US" sz="1600" b="0">
              <a:solidFill>
                <a:schemeClr val="hlink"/>
              </a:solidFill>
              <a:latin typeface="Tahoma Small Cap" pitchFamily="34" charset="0"/>
            </a:endParaRPr>
          </a:p>
        </p:txBody>
      </p:sp>
      <p:sp>
        <p:nvSpPr>
          <p:cNvPr id="199687"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199688"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199689" name="Arc 10"/>
          <p:cNvSpPr>
            <a:spLocks/>
          </p:cNvSpPr>
          <p:nvPr/>
        </p:nvSpPr>
        <p:spPr bwMode="auto">
          <a:xfrm flipH="1">
            <a:off x="3200400" y="5715000"/>
            <a:ext cx="56388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199690" name="Line 11"/>
          <p:cNvSpPr>
            <a:spLocks noChangeShapeType="1"/>
          </p:cNvSpPr>
          <p:nvPr/>
        </p:nvSpPr>
        <p:spPr bwMode="auto">
          <a:xfrm>
            <a:off x="3200400" y="1600200"/>
            <a:ext cx="0" cy="228600"/>
          </a:xfrm>
          <a:prstGeom prst="line">
            <a:avLst/>
          </a:prstGeom>
          <a:noFill/>
          <a:ln w="19050">
            <a:solidFill>
              <a:schemeClr val="tx1"/>
            </a:solidFill>
            <a:round/>
            <a:headEnd/>
            <a:tailEnd/>
          </a:ln>
        </p:spPr>
        <p:txBody>
          <a:bodyPr/>
          <a:lstStyle/>
          <a:p>
            <a:endParaRPr lang="en-US"/>
          </a:p>
        </p:txBody>
      </p:sp>
      <p:sp>
        <p:nvSpPr>
          <p:cNvPr id="199691" name="Rectangle 12"/>
          <p:cNvSpPr>
            <a:spLocks noChangeArrowheads="1"/>
          </p:cNvSpPr>
          <p:nvPr/>
        </p:nvSpPr>
        <p:spPr bwMode="auto">
          <a:xfrm>
            <a:off x="35814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9692"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199693"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199694" name="Rectangle 15"/>
          <p:cNvSpPr>
            <a:spLocks noChangeArrowheads="1"/>
          </p:cNvSpPr>
          <p:nvPr/>
        </p:nvSpPr>
        <p:spPr bwMode="auto">
          <a:xfrm>
            <a:off x="44196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199695" name="Line 16"/>
          <p:cNvSpPr>
            <a:spLocks noChangeShapeType="1"/>
          </p:cNvSpPr>
          <p:nvPr/>
        </p:nvSpPr>
        <p:spPr bwMode="auto">
          <a:xfrm>
            <a:off x="3200400" y="2057400"/>
            <a:ext cx="0" cy="4419600"/>
          </a:xfrm>
          <a:prstGeom prst="line">
            <a:avLst/>
          </a:prstGeom>
          <a:noFill/>
          <a:ln w="19050">
            <a:solidFill>
              <a:schemeClr val="tx1"/>
            </a:solidFill>
            <a:round/>
            <a:headEnd/>
            <a:tailEnd/>
          </a:ln>
        </p:spPr>
        <p:txBody>
          <a:bodyPr/>
          <a:lstStyle/>
          <a:p>
            <a:endParaRPr lang="en-US"/>
          </a:p>
        </p:txBody>
      </p:sp>
      <p:sp>
        <p:nvSpPr>
          <p:cNvPr id="199696" name="Line 17"/>
          <p:cNvSpPr>
            <a:spLocks noChangeShapeType="1"/>
          </p:cNvSpPr>
          <p:nvPr/>
        </p:nvSpPr>
        <p:spPr bwMode="auto">
          <a:xfrm>
            <a:off x="7162800" y="2895600"/>
            <a:ext cx="1600200" cy="0"/>
          </a:xfrm>
          <a:prstGeom prst="line">
            <a:avLst/>
          </a:prstGeom>
          <a:noFill/>
          <a:ln w="9525">
            <a:solidFill>
              <a:schemeClr val="tx1"/>
            </a:solidFill>
            <a:round/>
            <a:headEnd/>
            <a:tailEnd type="triangle" w="med" len="med"/>
          </a:ln>
        </p:spPr>
        <p:txBody>
          <a:bodyPr/>
          <a:lstStyle/>
          <a:p>
            <a:endParaRPr lang="en-US"/>
          </a:p>
        </p:txBody>
      </p:sp>
      <p:sp>
        <p:nvSpPr>
          <p:cNvPr id="199697" name="Text Box 18"/>
          <p:cNvSpPr txBox="1">
            <a:spLocks noChangeArrowheads="1"/>
          </p:cNvSpPr>
          <p:nvPr/>
        </p:nvSpPr>
        <p:spPr bwMode="auto">
          <a:xfrm>
            <a:off x="3200400" y="2347913"/>
            <a:ext cx="5638800" cy="2400300"/>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r>
              <a:rPr lang="en-US" dirty="0">
                <a:solidFill>
                  <a:schemeClr val="hlink"/>
                </a:solidFill>
                <a:latin typeface="Tahoma Small Cap" pitchFamily="34" charset="0"/>
              </a:rPr>
              <a:t>15</a:t>
            </a:r>
            <a:r>
              <a:rPr lang="en-US" b="0" i="1" dirty="0"/>
              <a:t>-Tribulation Saints and 7 Angels with 7 Bowls</a:t>
            </a:r>
          </a:p>
          <a:p>
            <a:r>
              <a:rPr lang="en-US" dirty="0">
                <a:solidFill>
                  <a:schemeClr val="hlink"/>
                </a:solidFill>
                <a:latin typeface="Tahoma Small Cap" pitchFamily="34" charset="0"/>
              </a:rPr>
              <a:t>16</a:t>
            </a:r>
            <a:r>
              <a:rPr lang="en-US" b="0" dirty="0"/>
              <a:t>-</a:t>
            </a:r>
            <a:r>
              <a:rPr lang="en-US" b="0" i="1" dirty="0"/>
              <a:t>The Seven Bowls of God’s Wrath</a:t>
            </a:r>
          </a:p>
          <a:p>
            <a:r>
              <a:rPr lang="en-US" dirty="0">
                <a:solidFill>
                  <a:srgbClr val="FF9900"/>
                </a:solidFill>
                <a:latin typeface="Tahoma Small Cap" pitchFamily="34" charset="0"/>
              </a:rPr>
              <a:t>17</a:t>
            </a:r>
            <a:r>
              <a:rPr lang="en-US" b="0" i="1" dirty="0">
                <a:solidFill>
                  <a:srgbClr val="FF9900"/>
                </a:solidFill>
                <a:latin typeface="Tahoma Small Cap" pitchFamily="34" charset="0"/>
              </a:rPr>
              <a:t>-The Harlot Church (Babylon)</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199698"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199699" name="Line 20"/>
          <p:cNvSpPr>
            <a:spLocks noChangeShapeType="1"/>
          </p:cNvSpPr>
          <p:nvPr/>
        </p:nvSpPr>
        <p:spPr bwMode="auto">
          <a:xfrm>
            <a:off x="7391400" y="1981200"/>
            <a:ext cx="1371600" cy="0"/>
          </a:xfrm>
          <a:prstGeom prst="line">
            <a:avLst/>
          </a:prstGeom>
          <a:noFill/>
          <a:ln w="9525">
            <a:solidFill>
              <a:schemeClr val="tx1"/>
            </a:solidFill>
            <a:round/>
            <a:headEnd/>
            <a:tailEnd type="triangle" w="med" len="med"/>
          </a:ln>
        </p:spPr>
        <p:txBody>
          <a:bodyPr/>
          <a:lstStyle/>
          <a:p>
            <a:endParaRPr lang="en-US"/>
          </a:p>
        </p:txBody>
      </p:sp>
      <p:sp>
        <p:nvSpPr>
          <p:cNvPr id="199700" name="Text Box 21"/>
          <p:cNvSpPr txBox="1">
            <a:spLocks noChangeArrowheads="1"/>
          </p:cNvSpPr>
          <p:nvPr/>
        </p:nvSpPr>
        <p:spPr bwMode="auto">
          <a:xfrm>
            <a:off x="3581400" y="4052888"/>
            <a:ext cx="5410200" cy="1190625"/>
          </a:xfrm>
          <a:prstGeom prst="rect">
            <a:avLst/>
          </a:prstGeom>
          <a:noFill/>
          <a:ln w="9525">
            <a:noFill/>
            <a:miter lim="800000"/>
            <a:headEnd/>
            <a:tailEnd/>
          </a:ln>
        </p:spPr>
        <p:txBody>
          <a:bodyPr>
            <a:spAutoFit/>
          </a:bodyPr>
          <a:lstStyle/>
          <a:p>
            <a:r>
              <a:rPr lang="en-US" b="0" i="1"/>
              <a:t>-One World Church (supported by the Beast)</a:t>
            </a:r>
          </a:p>
          <a:p>
            <a:r>
              <a:rPr lang="en-US" b="0" i="1"/>
              <a:t>-External beauty, internally corrupt</a:t>
            </a:r>
          </a:p>
          <a:p>
            <a:r>
              <a:rPr lang="en-US" b="0" i="1"/>
              <a:t>-Drunk with the blood of the saints (martyrs)</a:t>
            </a:r>
          </a:p>
          <a:p>
            <a:r>
              <a:rPr lang="en-US" b="0" i="1"/>
              <a:t>-Turned on in the end by the 10 kingdom empire</a:t>
            </a:r>
          </a:p>
        </p:txBody>
      </p:sp>
      <p:sp>
        <p:nvSpPr>
          <p:cNvPr id="199701" name="Text Box 22"/>
          <p:cNvSpPr txBox="1">
            <a:spLocks noChangeArrowheads="1"/>
          </p:cNvSpPr>
          <p:nvPr/>
        </p:nvSpPr>
        <p:spPr bwMode="auto">
          <a:xfrm>
            <a:off x="1219200" y="34432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199702" name="Line 23"/>
          <p:cNvSpPr>
            <a:spLocks noChangeShapeType="1"/>
          </p:cNvSpPr>
          <p:nvPr/>
        </p:nvSpPr>
        <p:spPr bwMode="auto">
          <a:xfrm>
            <a:off x="7010400" y="3657600"/>
            <a:ext cx="17526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304800" y="1447800"/>
            <a:ext cx="8686800" cy="5715000"/>
          </a:xfrm>
        </p:spPr>
        <p:txBody>
          <a:bodyPr/>
          <a:lstStyle/>
          <a:p>
            <a:pPr eaLnBrk="1" hangingPunct="1">
              <a:buFont typeface="Wingdings" pitchFamily="2" charset="2"/>
              <a:buNone/>
              <a:defRPr/>
            </a:pPr>
            <a:r>
              <a:rPr lang="en-US" sz="2400" b="1" dirty="0" smtClean="0">
                <a:solidFill>
                  <a:srgbClr val="FF9900"/>
                </a:solidFill>
                <a:effectLst/>
              </a:rPr>
              <a:t>TRUE CHURCH 			FALSE CHURCH</a:t>
            </a:r>
            <a:r>
              <a:rPr lang="en-US" sz="2400" b="1" u="sng" dirty="0" smtClean="0">
                <a:solidFill>
                  <a:srgbClr val="FF9900"/>
                </a:solidFill>
                <a:effectLst/>
              </a:rPr>
              <a:t> </a:t>
            </a:r>
          </a:p>
          <a:p>
            <a:pPr eaLnBrk="1" hangingPunct="1">
              <a:buFont typeface="Wingdings" pitchFamily="2" charset="2"/>
              <a:buNone/>
              <a:defRPr/>
            </a:pPr>
            <a:endParaRPr lang="en-US" sz="800" b="1" i="1" dirty="0" smtClean="0">
              <a:solidFill>
                <a:srgbClr val="FF9900"/>
              </a:solidFill>
              <a:effectLst/>
            </a:endParaRPr>
          </a:p>
          <a:p>
            <a:pPr eaLnBrk="1" hangingPunct="1">
              <a:buFont typeface="Wingdings" pitchFamily="2" charset="2"/>
              <a:buNone/>
              <a:defRPr/>
            </a:pPr>
            <a:r>
              <a:rPr lang="en-US" sz="2400" b="1" i="1" dirty="0" smtClean="0">
                <a:effectLst/>
              </a:rPr>
              <a:t>Sarah</a:t>
            </a:r>
            <a:r>
              <a:rPr lang="en-US" sz="2400" dirty="0" smtClean="0">
                <a:effectLst/>
              </a:rPr>
              <a:t> (Genesis 16, 21)		</a:t>
            </a:r>
            <a:r>
              <a:rPr lang="en-US" sz="2400" b="1" i="1" dirty="0" smtClean="0">
                <a:effectLst/>
              </a:rPr>
              <a:t>Hagar</a:t>
            </a:r>
            <a:endParaRPr lang="en-US" sz="2400" dirty="0" smtClean="0">
              <a:effectLst/>
            </a:endParaRPr>
          </a:p>
          <a:p>
            <a:pPr eaLnBrk="1" hangingPunct="1">
              <a:buFont typeface="Wingdings" pitchFamily="2" charset="2"/>
              <a:buNone/>
              <a:defRPr/>
            </a:pPr>
            <a:endParaRPr lang="en-US" sz="2400" b="1" i="1" dirty="0" smtClean="0">
              <a:solidFill>
                <a:srgbClr val="FF9900"/>
              </a:solidFill>
              <a:effectLst>
                <a:outerShdw blurRad="38100" dist="38100" dir="2700000" algn="tl">
                  <a:srgbClr val="FFFFFF"/>
                </a:outerShdw>
              </a:effectLst>
            </a:endParaRPr>
          </a:p>
        </p:txBody>
      </p:sp>
      <p:sp>
        <p:nvSpPr>
          <p:cNvPr id="200707" name="Text Box 4"/>
          <p:cNvSpPr txBox="1">
            <a:spLocks noChangeArrowheads="1"/>
          </p:cNvSpPr>
          <p:nvPr/>
        </p:nvSpPr>
        <p:spPr bwMode="auto">
          <a:xfrm>
            <a:off x="533400" y="381000"/>
            <a:ext cx="8077200" cy="762000"/>
          </a:xfrm>
          <a:prstGeom prst="rect">
            <a:avLst/>
          </a:prstGeom>
          <a:noFill/>
          <a:ln w="9525">
            <a:noFill/>
            <a:miter lim="800000"/>
            <a:headEnd/>
            <a:tailEnd/>
          </a:ln>
        </p:spPr>
        <p:txBody>
          <a:bodyPr>
            <a:spAutoFit/>
          </a:bodyPr>
          <a:lstStyle/>
          <a:p>
            <a:pPr algn="ctr">
              <a:spcBef>
                <a:spcPct val="50000"/>
              </a:spcBef>
            </a:pPr>
            <a:r>
              <a:rPr lang="en-US" sz="4400">
                <a:solidFill>
                  <a:schemeClr val="hlink"/>
                </a:solidFill>
              </a:rPr>
              <a:t>The Theme of Two Women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49475"/>
            <a:ext cx="7772400" cy="1736725"/>
          </a:xfrm>
        </p:spPr>
        <p:txBody>
          <a:bodyPr/>
          <a:lstStyle/>
          <a:p>
            <a:pPr eaLnBrk="1" hangingPunct="1"/>
            <a:r>
              <a:rPr lang="en-US" b="1" smtClean="0">
                <a:solidFill>
                  <a:srgbClr val="FF9900"/>
                </a:solidFill>
                <a:effectLst/>
              </a:rPr>
              <a:t>Why Should</a:t>
            </a:r>
            <a:br>
              <a:rPr lang="en-US" b="1" smtClean="0">
                <a:solidFill>
                  <a:srgbClr val="FF9900"/>
                </a:solidFill>
                <a:effectLst/>
              </a:rPr>
            </a:br>
            <a:r>
              <a:rPr lang="en-US" b="1" smtClean="0">
                <a:solidFill>
                  <a:srgbClr val="FF9900"/>
                </a:solidFill>
                <a:effectLst/>
              </a:rPr>
              <a:t>We Care?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6200"/>
            <a:ext cx="8229600" cy="1017588"/>
          </a:xfrm>
        </p:spPr>
        <p:txBody>
          <a:bodyPr/>
          <a:lstStyle/>
          <a:p>
            <a:r>
              <a:rPr lang="en-US" smtClean="0">
                <a:solidFill>
                  <a:srgbClr val="FF9900"/>
                </a:solidFill>
                <a:effectLst/>
              </a:rPr>
              <a:t>Introduction</a:t>
            </a:r>
          </a:p>
        </p:txBody>
      </p:sp>
      <p:sp>
        <p:nvSpPr>
          <p:cNvPr id="3" name="Content Placeholder 2"/>
          <p:cNvSpPr>
            <a:spLocks noGrp="1"/>
          </p:cNvSpPr>
          <p:nvPr>
            <p:ph idx="1"/>
          </p:nvPr>
        </p:nvSpPr>
        <p:spPr>
          <a:xfrm>
            <a:off x="457200" y="1412875"/>
            <a:ext cx="8229600" cy="4530725"/>
          </a:xfrm>
        </p:spPr>
        <p:txBody>
          <a:bodyPr/>
          <a:lstStyle/>
          <a:p>
            <a:pPr>
              <a:defRPr/>
            </a:pPr>
            <a:r>
              <a:rPr lang="en-US" b="1" dirty="0" smtClean="0">
                <a:solidFill>
                  <a:schemeClr val="accent1">
                    <a:lumMod val="60000"/>
                    <a:lumOff val="40000"/>
                  </a:schemeClr>
                </a:solidFill>
              </a:rPr>
              <a:t>Written</a:t>
            </a:r>
            <a:r>
              <a:rPr lang="en-US" dirty="0" smtClean="0"/>
              <a:t> </a:t>
            </a:r>
          </a:p>
          <a:p>
            <a:pPr>
              <a:buFont typeface="Wingdings" pitchFamily="2" charset="2"/>
              <a:buNone/>
              <a:defRPr/>
            </a:pPr>
            <a:r>
              <a:rPr lang="en-US" dirty="0" smtClean="0"/>
              <a:t>	Around </a:t>
            </a:r>
            <a:r>
              <a:rPr lang="en-US" b="1" dirty="0" smtClean="0">
                <a:solidFill>
                  <a:schemeClr val="accent1">
                    <a:lumMod val="60000"/>
                    <a:lumOff val="40000"/>
                  </a:schemeClr>
                </a:solidFill>
              </a:rPr>
              <a:t>90-96 AD</a:t>
            </a:r>
            <a:r>
              <a:rPr lang="en-US" dirty="0" smtClean="0"/>
              <a:t>, toward the end of the reign of Emperor Domitian. </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304800" y="1447800"/>
            <a:ext cx="8686800" cy="5715000"/>
          </a:xfrm>
        </p:spPr>
        <p:txBody>
          <a:bodyPr/>
          <a:lstStyle/>
          <a:p>
            <a:pPr eaLnBrk="1" hangingPunct="1">
              <a:buFont typeface="Wingdings" pitchFamily="2" charset="2"/>
              <a:buNone/>
              <a:defRPr/>
            </a:pPr>
            <a:r>
              <a:rPr lang="en-US" sz="2400" b="1" dirty="0" smtClean="0">
                <a:solidFill>
                  <a:srgbClr val="FF9900"/>
                </a:solidFill>
                <a:effectLst/>
              </a:rPr>
              <a:t>TRUE CHURCH 			FALSE CHURCH</a:t>
            </a:r>
            <a:r>
              <a:rPr lang="en-US" sz="2400" b="1" u="sng" dirty="0" smtClean="0">
                <a:solidFill>
                  <a:srgbClr val="FF9900"/>
                </a:solidFill>
                <a:effectLst/>
              </a:rPr>
              <a:t> </a:t>
            </a:r>
          </a:p>
          <a:p>
            <a:pPr eaLnBrk="1" hangingPunct="1">
              <a:buFont typeface="Wingdings" pitchFamily="2" charset="2"/>
              <a:buNone/>
              <a:defRPr/>
            </a:pPr>
            <a:endParaRPr lang="en-US" sz="800" b="1" i="1" dirty="0" smtClean="0">
              <a:solidFill>
                <a:srgbClr val="FF9900"/>
              </a:solidFill>
              <a:effectLst/>
            </a:endParaRPr>
          </a:p>
          <a:p>
            <a:pPr eaLnBrk="1" hangingPunct="1">
              <a:buFont typeface="Wingdings" pitchFamily="2" charset="2"/>
              <a:buNone/>
              <a:defRPr/>
            </a:pPr>
            <a:r>
              <a:rPr lang="en-US" sz="2400" b="1" i="1" dirty="0" smtClean="0">
                <a:effectLst/>
              </a:rPr>
              <a:t>Sarah</a:t>
            </a:r>
            <a:r>
              <a:rPr lang="en-US" sz="2400" dirty="0" smtClean="0">
                <a:effectLst/>
              </a:rPr>
              <a:t> (Genesis 16, 21)		</a:t>
            </a:r>
            <a:r>
              <a:rPr lang="en-US" sz="2400" b="1" i="1" dirty="0" smtClean="0">
                <a:effectLst/>
              </a:rPr>
              <a:t>Hagar</a:t>
            </a:r>
            <a:endParaRPr lang="en-US" sz="2400" dirty="0" smtClean="0">
              <a:effectLst/>
            </a:endParaRPr>
          </a:p>
          <a:p>
            <a:pPr eaLnBrk="1" hangingPunct="1">
              <a:buFont typeface="Wingdings" pitchFamily="2" charset="2"/>
              <a:buNone/>
              <a:defRPr/>
            </a:pPr>
            <a:r>
              <a:rPr lang="en-US" sz="2400" b="1" i="1" dirty="0" smtClean="0">
                <a:effectLst/>
              </a:rPr>
              <a:t>Rachel</a:t>
            </a:r>
            <a:r>
              <a:rPr lang="en-US" sz="2400" i="1" dirty="0" smtClean="0">
                <a:effectLst/>
              </a:rPr>
              <a:t> </a:t>
            </a:r>
            <a:r>
              <a:rPr lang="en-US" sz="2400" dirty="0" smtClean="0">
                <a:effectLst/>
              </a:rPr>
              <a:t>(Genesis 29)		</a:t>
            </a:r>
            <a:r>
              <a:rPr lang="en-US" sz="2400" b="1" i="1" dirty="0" smtClean="0">
                <a:effectLst/>
              </a:rPr>
              <a:t>Leah</a:t>
            </a:r>
            <a:endParaRPr lang="en-US" sz="2400" i="1" dirty="0" smtClean="0">
              <a:effectLst/>
            </a:endParaRPr>
          </a:p>
          <a:p>
            <a:pPr eaLnBrk="1" hangingPunct="1">
              <a:buFont typeface="Wingdings" pitchFamily="2" charset="2"/>
              <a:buNone/>
              <a:defRPr/>
            </a:pPr>
            <a:endParaRPr lang="en-US" sz="2400" b="1" i="1" u="sng" dirty="0" smtClean="0">
              <a:solidFill>
                <a:srgbClr val="FF9900"/>
              </a:solidFill>
              <a:effectLst/>
            </a:endParaRPr>
          </a:p>
          <a:p>
            <a:pPr eaLnBrk="1" hangingPunct="1">
              <a:buFont typeface="Wingdings" pitchFamily="2" charset="2"/>
              <a:buNone/>
              <a:defRPr/>
            </a:pPr>
            <a:endParaRPr lang="en-US" sz="800" b="1" dirty="0" smtClean="0">
              <a:solidFill>
                <a:srgbClr val="FF9900"/>
              </a:solidFill>
              <a:effectLst/>
            </a:endParaRPr>
          </a:p>
          <a:p>
            <a:pPr eaLnBrk="1" hangingPunct="1">
              <a:buFont typeface="Wingdings" pitchFamily="2" charset="2"/>
              <a:buNone/>
              <a:defRPr/>
            </a:pPr>
            <a:endParaRPr lang="en-US" sz="2400" b="1" i="1" dirty="0" smtClean="0">
              <a:solidFill>
                <a:srgbClr val="FF9900"/>
              </a:solidFill>
              <a:effectLst>
                <a:outerShdw blurRad="38100" dist="38100" dir="2700000" algn="tl">
                  <a:srgbClr val="FFFFFF"/>
                </a:outerShdw>
              </a:effectLst>
            </a:endParaRPr>
          </a:p>
        </p:txBody>
      </p:sp>
      <p:sp>
        <p:nvSpPr>
          <p:cNvPr id="201731" name="Text Box 4"/>
          <p:cNvSpPr txBox="1">
            <a:spLocks noChangeArrowheads="1"/>
          </p:cNvSpPr>
          <p:nvPr/>
        </p:nvSpPr>
        <p:spPr bwMode="auto">
          <a:xfrm>
            <a:off x="533400" y="381000"/>
            <a:ext cx="8077200" cy="762000"/>
          </a:xfrm>
          <a:prstGeom prst="rect">
            <a:avLst/>
          </a:prstGeom>
          <a:noFill/>
          <a:ln w="9525">
            <a:noFill/>
            <a:miter lim="800000"/>
            <a:headEnd/>
            <a:tailEnd/>
          </a:ln>
        </p:spPr>
        <p:txBody>
          <a:bodyPr>
            <a:spAutoFit/>
          </a:bodyPr>
          <a:lstStyle/>
          <a:p>
            <a:pPr algn="ctr">
              <a:spcBef>
                <a:spcPct val="50000"/>
              </a:spcBef>
            </a:pPr>
            <a:r>
              <a:rPr lang="en-US" sz="4400">
                <a:solidFill>
                  <a:schemeClr val="hlink"/>
                </a:solidFill>
              </a:rPr>
              <a:t>The Theme of Two Women</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304800" y="1447800"/>
            <a:ext cx="8686800" cy="5715000"/>
          </a:xfrm>
        </p:spPr>
        <p:txBody>
          <a:bodyPr/>
          <a:lstStyle/>
          <a:p>
            <a:pPr eaLnBrk="1" hangingPunct="1">
              <a:buFont typeface="Wingdings" pitchFamily="2" charset="2"/>
              <a:buNone/>
              <a:defRPr/>
            </a:pPr>
            <a:r>
              <a:rPr lang="en-US" sz="2400" b="1" dirty="0" smtClean="0">
                <a:solidFill>
                  <a:srgbClr val="FF9900"/>
                </a:solidFill>
                <a:effectLst/>
              </a:rPr>
              <a:t>TRUE CHURCH 			FALSE CHURCH</a:t>
            </a:r>
            <a:r>
              <a:rPr lang="en-US" sz="2400" b="1" u="sng" dirty="0" smtClean="0">
                <a:solidFill>
                  <a:srgbClr val="FF9900"/>
                </a:solidFill>
                <a:effectLst/>
              </a:rPr>
              <a:t> </a:t>
            </a:r>
          </a:p>
          <a:p>
            <a:pPr eaLnBrk="1" hangingPunct="1">
              <a:buFont typeface="Wingdings" pitchFamily="2" charset="2"/>
              <a:buNone/>
              <a:defRPr/>
            </a:pPr>
            <a:endParaRPr lang="en-US" sz="800" b="1" i="1" dirty="0" smtClean="0">
              <a:solidFill>
                <a:srgbClr val="FF9900"/>
              </a:solidFill>
              <a:effectLst/>
            </a:endParaRPr>
          </a:p>
          <a:p>
            <a:pPr eaLnBrk="1" hangingPunct="1">
              <a:buFont typeface="Wingdings" pitchFamily="2" charset="2"/>
              <a:buNone/>
              <a:defRPr/>
            </a:pPr>
            <a:r>
              <a:rPr lang="en-US" sz="2400" b="1" i="1" dirty="0" smtClean="0">
                <a:effectLst/>
              </a:rPr>
              <a:t>Sarah</a:t>
            </a:r>
            <a:r>
              <a:rPr lang="en-US" sz="2400" dirty="0" smtClean="0">
                <a:effectLst/>
              </a:rPr>
              <a:t> (Genesis 16, 21)		</a:t>
            </a:r>
            <a:r>
              <a:rPr lang="en-US" sz="2400" b="1" i="1" dirty="0" smtClean="0">
                <a:effectLst/>
              </a:rPr>
              <a:t>Hagar</a:t>
            </a:r>
            <a:endParaRPr lang="en-US" sz="2400" dirty="0" smtClean="0">
              <a:effectLst/>
            </a:endParaRPr>
          </a:p>
          <a:p>
            <a:pPr eaLnBrk="1" hangingPunct="1">
              <a:buFont typeface="Wingdings" pitchFamily="2" charset="2"/>
              <a:buNone/>
              <a:defRPr/>
            </a:pPr>
            <a:r>
              <a:rPr lang="en-US" sz="2400" b="1" i="1" dirty="0" smtClean="0">
                <a:effectLst/>
              </a:rPr>
              <a:t>Rachel</a:t>
            </a:r>
            <a:r>
              <a:rPr lang="en-US" sz="2400" i="1" dirty="0" smtClean="0">
                <a:effectLst/>
              </a:rPr>
              <a:t> </a:t>
            </a:r>
            <a:r>
              <a:rPr lang="en-US" sz="2400" dirty="0" smtClean="0">
                <a:effectLst/>
              </a:rPr>
              <a:t>(Genesis 29)		</a:t>
            </a:r>
            <a:r>
              <a:rPr lang="en-US" sz="2400" b="1" i="1" dirty="0" smtClean="0">
                <a:effectLst/>
              </a:rPr>
              <a:t>Leah</a:t>
            </a:r>
            <a:endParaRPr lang="en-US" sz="2400" i="1" dirty="0" smtClean="0">
              <a:effectLst/>
            </a:endParaRPr>
          </a:p>
          <a:p>
            <a:pPr eaLnBrk="1" hangingPunct="1">
              <a:buFont typeface="Wingdings" pitchFamily="2" charset="2"/>
              <a:buNone/>
              <a:defRPr/>
            </a:pPr>
            <a:r>
              <a:rPr lang="en-US" sz="2400" b="1" i="1" dirty="0" smtClean="0">
                <a:effectLst/>
              </a:rPr>
              <a:t>Harlot</a:t>
            </a:r>
            <a:r>
              <a:rPr lang="en-US" sz="2400" i="1" dirty="0" smtClean="0">
                <a:effectLst/>
              </a:rPr>
              <a:t> </a:t>
            </a:r>
            <a:r>
              <a:rPr lang="en-US" sz="2400" dirty="0" smtClean="0">
                <a:effectLst/>
              </a:rPr>
              <a:t>(1 Kings 3:16-18)		</a:t>
            </a:r>
            <a:r>
              <a:rPr lang="en-US" sz="2400" b="1" i="1" dirty="0" smtClean="0">
                <a:effectLst/>
              </a:rPr>
              <a:t>Harlot</a:t>
            </a:r>
          </a:p>
          <a:p>
            <a:pPr eaLnBrk="1" hangingPunct="1">
              <a:buFont typeface="Wingdings" pitchFamily="2" charset="2"/>
              <a:buNone/>
              <a:defRPr/>
            </a:pPr>
            <a:endParaRPr lang="en-US" sz="800" b="1" dirty="0" smtClean="0">
              <a:solidFill>
                <a:srgbClr val="FF9900"/>
              </a:solidFill>
              <a:effectLst/>
            </a:endParaRPr>
          </a:p>
          <a:p>
            <a:pPr eaLnBrk="1" hangingPunct="1">
              <a:buFont typeface="Wingdings" pitchFamily="2" charset="2"/>
              <a:buNone/>
              <a:defRPr/>
            </a:pPr>
            <a:endParaRPr lang="en-US" sz="2400" b="1" i="1" dirty="0" smtClean="0">
              <a:solidFill>
                <a:srgbClr val="FF9900"/>
              </a:solidFill>
              <a:effectLst>
                <a:outerShdw blurRad="38100" dist="38100" dir="2700000" algn="tl">
                  <a:srgbClr val="FFFFFF"/>
                </a:outerShdw>
              </a:effectLst>
            </a:endParaRPr>
          </a:p>
        </p:txBody>
      </p:sp>
      <p:sp>
        <p:nvSpPr>
          <p:cNvPr id="202755" name="Text Box 4"/>
          <p:cNvSpPr txBox="1">
            <a:spLocks noChangeArrowheads="1"/>
          </p:cNvSpPr>
          <p:nvPr/>
        </p:nvSpPr>
        <p:spPr bwMode="auto">
          <a:xfrm>
            <a:off x="533400" y="381000"/>
            <a:ext cx="8077200" cy="762000"/>
          </a:xfrm>
          <a:prstGeom prst="rect">
            <a:avLst/>
          </a:prstGeom>
          <a:noFill/>
          <a:ln w="9525">
            <a:noFill/>
            <a:miter lim="800000"/>
            <a:headEnd/>
            <a:tailEnd/>
          </a:ln>
        </p:spPr>
        <p:txBody>
          <a:bodyPr>
            <a:spAutoFit/>
          </a:bodyPr>
          <a:lstStyle/>
          <a:p>
            <a:pPr algn="ctr">
              <a:spcBef>
                <a:spcPct val="50000"/>
              </a:spcBef>
            </a:pPr>
            <a:r>
              <a:rPr lang="en-US" sz="4400">
                <a:solidFill>
                  <a:schemeClr val="hlink"/>
                </a:solidFill>
              </a:rPr>
              <a:t>The Theme of Two Women</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304800" y="1447800"/>
            <a:ext cx="8686800" cy="5715000"/>
          </a:xfrm>
        </p:spPr>
        <p:txBody>
          <a:bodyPr/>
          <a:lstStyle/>
          <a:p>
            <a:pPr eaLnBrk="1" hangingPunct="1">
              <a:buFont typeface="Wingdings" pitchFamily="2" charset="2"/>
              <a:buNone/>
              <a:defRPr/>
            </a:pPr>
            <a:r>
              <a:rPr lang="en-US" sz="2400" b="1" dirty="0" smtClean="0">
                <a:solidFill>
                  <a:srgbClr val="FF9900"/>
                </a:solidFill>
                <a:effectLst/>
              </a:rPr>
              <a:t>TRUE CHURCH 			FALSE CHURCH</a:t>
            </a:r>
            <a:r>
              <a:rPr lang="en-US" sz="2400" b="1" u="sng" dirty="0" smtClean="0">
                <a:solidFill>
                  <a:srgbClr val="FF9900"/>
                </a:solidFill>
                <a:effectLst/>
              </a:rPr>
              <a:t> </a:t>
            </a:r>
          </a:p>
          <a:p>
            <a:pPr eaLnBrk="1" hangingPunct="1">
              <a:buFont typeface="Wingdings" pitchFamily="2" charset="2"/>
              <a:buNone/>
              <a:defRPr/>
            </a:pPr>
            <a:endParaRPr lang="en-US" sz="800" b="1" i="1" dirty="0" smtClean="0">
              <a:solidFill>
                <a:srgbClr val="FF9900"/>
              </a:solidFill>
              <a:effectLst/>
            </a:endParaRPr>
          </a:p>
          <a:p>
            <a:pPr eaLnBrk="1" hangingPunct="1">
              <a:buFont typeface="Wingdings" pitchFamily="2" charset="2"/>
              <a:buNone/>
              <a:defRPr/>
            </a:pPr>
            <a:r>
              <a:rPr lang="en-US" sz="2400" b="1" i="1" dirty="0" smtClean="0">
                <a:effectLst/>
              </a:rPr>
              <a:t>Sarah</a:t>
            </a:r>
            <a:r>
              <a:rPr lang="en-US" sz="2400" dirty="0" smtClean="0">
                <a:effectLst/>
              </a:rPr>
              <a:t> (Genesis 16, 21)		</a:t>
            </a:r>
            <a:r>
              <a:rPr lang="en-US" sz="2400" b="1" i="1" dirty="0" smtClean="0">
                <a:effectLst/>
              </a:rPr>
              <a:t>Hagar</a:t>
            </a:r>
            <a:endParaRPr lang="en-US" sz="2400" dirty="0" smtClean="0">
              <a:effectLst/>
            </a:endParaRPr>
          </a:p>
          <a:p>
            <a:pPr eaLnBrk="1" hangingPunct="1">
              <a:buFont typeface="Wingdings" pitchFamily="2" charset="2"/>
              <a:buNone/>
              <a:defRPr/>
            </a:pPr>
            <a:r>
              <a:rPr lang="en-US" sz="2400" b="1" i="1" dirty="0" smtClean="0">
                <a:effectLst/>
              </a:rPr>
              <a:t>Rachel</a:t>
            </a:r>
            <a:r>
              <a:rPr lang="en-US" sz="2400" i="1" dirty="0" smtClean="0">
                <a:effectLst/>
              </a:rPr>
              <a:t> </a:t>
            </a:r>
            <a:r>
              <a:rPr lang="en-US" sz="2400" dirty="0" smtClean="0">
                <a:effectLst/>
              </a:rPr>
              <a:t>(Genesis 29)		</a:t>
            </a:r>
            <a:r>
              <a:rPr lang="en-US" sz="2400" b="1" i="1" dirty="0" smtClean="0">
                <a:effectLst/>
              </a:rPr>
              <a:t>Leah</a:t>
            </a:r>
            <a:endParaRPr lang="en-US" sz="2400" i="1" dirty="0" smtClean="0">
              <a:effectLst/>
            </a:endParaRPr>
          </a:p>
          <a:p>
            <a:pPr eaLnBrk="1" hangingPunct="1">
              <a:buFont typeface="Wingdings" pitchFamily="2" charset="2"/>
              <a:buNone/>
              <a:defRPr/>
            </a:pPr>
            <a:r>
              <a:rPr lang="en-US" sz="2400" b="1" i="1" dirty="0" smtClean="0">
                <a:effectLst/>
              </a:rPr>
              <a:t>Harlot</a:t>
            </a:r>
            <a:r>
              <a:rPr lang="en-US" sz="2400" i="1" dirty="0" smtClean="0">
                <a:effectLst/>
              </a:rPr>
              <a:t> </a:t>
            </a:r>
            <a:r>
              <a:rPr lang="en-US" sz="2400" dirty="0" smtClean="0">
                <a:effectLst/>
              </a:rPr>
              <a:t>(1 Kings 3:16-18)		</a:t>
            </a:r>
            <a:r>
              <a:rPr lang="en-US" sz="2400" b="1" i="1" dirty="0" smtClean="0">
                <a:effectLst/>
              </a:rPr>
              <a:t>Harlot</a:t>
            </a:r>
          </a:p>
          <a:p>
            <a:pPr eaLnBrk="1" hangingPunct="1">
              <a:buFont typeface="Wingdings" pitchFamily="2" charset="2"/>
              <a:buNone/>
              <a:defRPr/>
            </a:pPr>
            <a:r>
              <a:rPr lang="en-US" sz="2400" b="1" i="1" dirty="0" smtClean="0">
                <a:effectLst/>
              </a:rPr>
              <a:t>Hannah</a:t>
            </a:r>
            <a:r>
              <a:rPr lang="en-US" sz="2400" dirty="0" smtClean="0">
                <a:effectLst/>
              </a:rPr>
              <a:t> (1 Samuel 1:1-6)		</a:t>
            </a:r>
            <a:r>
              <a:rPr lang="en-US" sz="2400" b="1" i="1" dirty="0" smtClean="0">
                <a:effectLst/>
              </a:rPr>
              <a:t>Peninnah</a:t>
            </a:r>
          </a:p>
          <a:p>
            <a:pPr eaLnBrk="1" hangingPunct="1">
              <a:buFont typeface="Wingdings" pitchFamily="2" charset="2"/>
              <a:buNone/>
              <a:defRPr/>
            </a:pPr>
            <a:endParaRPr lang="en-US" sz="800" b="1" dirty="0" smtClean="0">
              <a:solidFill>
                <a:srgbClr val="FF9900"/>
              </a:solidFill>
              <a:effectLst/>
            </a:endParaRPr>
          </a:p>
          <a:p>
            <a:pPr eaLnBrk="1" hangingPunct="1">
              <a:buFont typeface="Wingdings" pitchFamily="2" charset="2"/>
              <a:buNone/>
              <a:defRPr/>
            </a:pPr>
            <a:endParaRPr lang="en-US" sz="2400" b="1" i="1" dirty="0" smtClean="0">
              <a:solidFill>
                <a:srgbClr val="FF9900"/>
              </a:solidFill>
              <a:effectLst>
                <a:outerShdw blurRad="38100" dist="38100" dir="2700000" algn="tl">
                  <a:srgbClr val="FFFFFF"/>
                </a:outerShdw>
              </a:effectLst>
            </a:endParaRPr>
          </a:p>
        </p:txBody>
      </p:sp>
      <p:sp>
        <p:nvSpPr>
          <p:cNvPr id="203779" name="Text Box 4"/>
          <p:cNvSpPr txBox="1">
            <a:spLocks noChangeArrowheads="1"/>
          </p:cNvSpPr>
          <p:nvPr/>
        </p:nvSpPr>
        <p:spPr bwMode="auto">
          <a:xfrm>
            <a:off x="533400" y="381000"/>
            <a:ext cx="8077200" cy="762000"/>
          </a:xfrm>
          <a:prstGeom prst="rect">
            <a:avLst/>
          </a:prstGeom>
          <a:noFill/>
          <a:ln w="9525">
            <a:noFill/>
            <a:miter lim="800000"/>
            <a:headEnd/>
            <a:tailEnd/>
          </a:ln>
        </p:spPr>
        <p:txBody>
          <a:bodyPr>
            <a:spAutoFit/>
          </a:bodyPr>
          <a:lstStyle/>
          <a:p>
            <a:pPr algn="ctr">
              <a:spcBef>
                <a:spcPct val="50000"/>
              </a:spcBef>
            </a:pPr>
            <a:r>
              <a:rPr lang="en-US" sz="4400">
                <a:solidFill>
                  <a:schemeClr val="hlink"/>
                </a:solidFill>
              </a:rPr>
              <a:t>The Theme of Two Women</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304800" y="1447800"/>
            <a:ext cx="8686800" cy="5715000"/>
          </a:xfrm>
        </p:spPr>
        <p:txBody>
          <a:bodyPr/>
          <a:lstStyle/>
          <a:p>
            <a:pPr eaLnBrk="1" hangingPunct="1">
              <a:buFont typeface="Wingdings" pitchFamily="2" charset="2"/>
              <a:buNone/>
              <a:defRPr/>
            </a:pPr>
            <a:r>
              <a:rPr lang="en-US" sz="2400" b="1" dirty="0" smtClean="0">
                <a:solidFill>
                  <a:srgbClr val="FF9900"/>
                </a:solidFill>
                <a:effectLst/>
              </a:rPr>
              <a:t>TRUE CHURCH 			FALSE CHURCH</a:t>
            </a:r>
            <a:r>
              <a:rPr lang="en-US" sz="2400" b="1" u="sng" dirty="0" smtClean="0">
                <a:solidFill>
                  <a:srgbClr val="FF9900"/>
                </a:solidFill>
                <a:effectLst/>
              </a:rPr>
              <a:t> </a:t>
            </a:r>
          </a:p>
          <a:p>
            <a:pPr eaLnBrk="1" hangingPunct="1">
              <a:buFont typeface="Wingdings" pitchFamily="2" charset="2"/>
              <a:buNone/>
              <a:defRPr/>
            </a:pPr>
            <a:endParaRPr lang="en-US" sz="800" b="1" i="1" dirty="0" smtClean="0">
              <a:solidFill>
                <a:srgbClr val="FF9900"/>
              </a:solidFill>
              <a:effectLst/>
            </a:endParaRPr>
          </a:p>
          <a:p>
            <a:pPr eaLnBrk="1" hangingPunct="1">
              <a:buFont typeface="Wingdings" pitchFamily="2" charset="2"/>
              <a:buNone/>
              <a:defRPr/>
            </a:pPr>
            <a:r>
              <a:rPr lang="en-US" sz="2400" b="1" i="1" dirty="0" smtClean="0">
                <a:effectLst/>
              </a:rPr>
              <a:t>Sarah</a:t>
            </a:r>
            <a:r>
              <a:rPr lang="en-US" sz="2400" dirty="0" smtClean="0">
                <a:effectLst/>
              </a:rPr>
              <a:t> (Genesis 16, 21)		</a:t>
            </a:r>
            <a:r>
              <a:rPr lang="en-US" sz="2400" b="1" i="1" dirty="0" smtClean="0">
                <a:effectLst/>
              </a:rPr>
              <a:t>Hagar</a:t>
            </a:r>
            <a:endParaRPr lang="en-US" sz="2400" dirty="0" smtClean="0">
              <a:effectLst/>
            </a:endParaRPr>
          </a:p>
          <a:p>
            <a:pPr eaLnBrk="1" hangingPunct="1">
              <a:buFont typeface="Wingdings" pitchFamily="2" charset="2"/>
              <a:buNone/>
              <a:defRPr/>
            </a:pPr>
            <a:r>
              <a:rPr lang="en-US" sz="2400" b="1" i="1" dirty="0" smtClean="0">
                <a:effectLst/>
              </a:rPr>
              <a:t>Rachel</a:t>
            </a:r>
            <a:r>
              <a:rPr lang="en-US" sz="2400" i="1" dirty="0" smtClean="0">
                <a:effectLst/>
              </a:rPr>
              <a:t> </a:t>
            </a:r>
            <a:r>
              <a:rPr lang="en-US" sz="2400" dirty="0" smtClean="0">
                <a:effectLst/>
              </a:rPr>
              <a:t>(Genesis 29)		</a:t>
            </a:r>
            <a:r>
              <a:rPr lang="en-US" sz="2400" b="1" i="1" dirty="0" smtClean="0">
                <a:effectLst/>
              </a:rPr>
              <a:t>Leah</a:t>
            </a:r>
            <a:endParaRPr lang="en-US" sz="2400" i="1" dirty="0" smtClean="0">
              <a:effectLst/>
            </a:endParaRPr>
          </a:p>
          <a:p>
            <a:pPr eaLnBrk="1" hangingPunct="1">
              <a:buFont typeface="Wingdings" pitchFamily="2" charset="2"/>
              <a:buNone/>
              <a:defRPr/>
            </a:pPr>
            <a:r>
              <a:rPr lang="en-US" sz="2400" b="1" i="1" dirty="0" smtClean="0">
                <a:effectLst/>
              </a:rPr>
              <a:t>Harlot</a:t>
            </a:r>
            <a:r>
              <a:rPr lang="en-US" sz="2400" i="1" dirty="0" smtClean="0">
                <a:effectLst/>
              </a:rPr>
              <a:t> </a:t>
            </a:r>
            <a:r>
              <a:rPr lang="en-US" sz="2400" dirty="0" smtClean="0">
                <a:effectLst/>
              </a:rPr>
              <a:t>(1 Kings 3:16-18)		</a:t>
            </a:r>
            <a:r>
              <a:rPr lang="en-US" sz="2400" b="1" i="1" dirty="0" smtClean="0">
                <a:effectLst/>
              </a:rPr>
              <a:t>Harlot</a:t>
            </a:r>
          </a:p>
          <a:p>
            <a:pPr eaLnBrk="1" hangingPunct="1">
              <a:buFont typeface="Wingdings" pitchFamily="2" charset="2"/>
              <a:buNone/>
              <a:defRPr/>
            </a:pPr>
            <a:r>
              <a:rPr lang="en-US" sz="2400" b="1" i="1" dirty="0" smtClean="0">
                <a:effectLst/>
              </a:rPr>
              <a:t>Hannah</a:t>
            </a:r>
            <a:r>
              <a:rPr lang="en-US" sz="2400" dirty="0" smtClean="0">
                <a:effectLst/>
              </a:rPr>
              <a:t> (1 Samuel 1:1-6)		</a:t>
            </a:r>
            <a:r>
              <a:rPr lang="en-US" sz="2400" b="1" i="1" dirty="0" smtClean="0">
                <a:effectLst/>
              </a:rPr>
              <a:t>Peninnah</a:t>
            </a:r>
          </a:p>
          <a:p>
            <a:pPr eaLnBrk="1" hangingPunct="1">
              <a:buFont typeface="Wingdings" pitchFamily="2" charset="2"/>
              <a:buNone/>
              <a:defRPr/>
            </a:pPr>
            <a:r>
              <a:rPr lang="en-US" sz="2400" b="1" i="1" dirty="0" smtClean="0">
                <a:effectLst/>
              </a:rPr>
              <a:t>Proverbs 31				Proverbs 7</a:t>
            </a:r>
            <a:endParaRPr lang="en-US" sz="2400" dirty="0" smtClean="0">
              <a:effectLst/>
            </a:endParaRPr>
          </a:p>
          <a:p>
            <a:pPr eaLnBrk="1" hangingPunct="1">
              <a:buFont typeface="Wingdings" pitchFamily="2" charset="2"/>
              <a:buNone/>
              <a:defRPr/>
            </a:pPr>
            <a:endParaRPr lang="en-US" sz="800" b="1" dirty="0" smtClean="0">
              <a:solidFill>
                <a:srgbClr val="FF9900"/>
              </a:solidFill>
              <a:effectLst/>
            </a:endParaRPr>
          </a:p>
          <a:p>
            <a:pPr eaLnBrk="1" hangingPunct="1">
              <a:buFont typeface="Wingdings" pitchFamily="2" charset="2"/>
              <a:buNone/>
              <a:defRPr/>
            </a:pPr>
            <a:endParaRPr lang="en-US" sz="2400" b="1" i="1" dirty="0" smtClean="0">
              <a:solidFill>
                <a:srgbClr val="FF9900"/>
              </a:solidFill>
              <a:effectLst>
                <a:outerShdw blurRad="38100" dist="38100" dir="2700000" algn="tl">
                  <a:srgbClr val="FFFFFF"/>
                </a:outerShdw>
              </a:effectLst>
            </a:endParaRPr>
          </a:p>
        </p:txBody>
      </p:sp>
      <p:sp>
        <p:nvSpPr>
          <p:cNvPr id="204803" name="Text Box 4"/>
          <p:cNvSpPr txBox="1">
            <a:spLocks noChangeArrowheads="1"/>
          </p:cNvSpPr>
          <p:nvPr/>
        </p:nvSpPr>
        <p:spPr bwMode="auto">
          <a:xfrm>
            <a:off x="533400" y="381000"/>
            <a:ext cx="8077200" cy="762000"/>
          </a:xfrm>
          <a:prstGeom prst="rect">
            <a:avLst/>
          </a:prstGeom>
          <a:noFill/>
          <a:ln w="9525">
            <a:noFill/>
            <a:miter lim="800000"/>
            <a:headEnd/>
            <a:tailEnd/>
          </a:ln>
        </p:spPr>
        <p:txBody>
          <a:bodyPr>
            <a:spAutoFit/>
          </a:bodyPr>
          <a:lstStyle/>
          <a:p>
            <a:pPr algn="ctr">
              <a:spcBef>
                <a:spcPct val="50000"/>
              </a:spcBef>
            </a:pPr>
            <a:r>
              <a:rPr lang="en-US" sz="4400">
                <a:solidFill>
                  <a:schemeClr val="hlink"/>
                </a:solidFill>
              </a:rPr>
              <a:t>The Theme of Two Women</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304800" y="1447800"/>
            <a:ext cx="8686800" cy="5715000"/>
          </a:xfrm>
        </p:spPr>
        <p:txBody>
          <a:bodyPr/>
          <a:lstStyle/>
          <a:p>
            <a:pPr eaLnBrk="1" hangingPunct="1">
              <a:buFont typeface="Wingdings" pitchFamily="2" charset="2"/>
              <a:buNone/>
              <a:defRPr/>
            </a:pPr>
            <a:r>
              <a:rPr lang="en-US" sz="2400" b="1" dirty="0" smtClean="0">
                <a:solidFill>
                  <a:srgbClr val="FF9900"/>
                </a:solidFill>
                <a:effectLst/>
              </a:rPr>
              <a:t>TRUE CHURCH 			FALSE CHURCH</a:t>
            </a:r>
            <a:r>
              <a:rPr lang="en-US" sz="2400" b="1" u="sng" dirty="0" smtClean="0">
                <a:solidFill>
                  <a:srgbClr val="FF9900"/>
                </a:solidFill>
                <a:effectLst/>
              </a:rPr>
              <a:t> </a:t>
            </a:r>
          </a:p>
          <a:p>
            <a:pPr eaLnBrk="1" hangingPunct="1">
              <a:buFont typeface="Wingdings" pitchFamily="2" charset="2"/>
              <a:buNone/>
              <a:defRPr/>
            </a:pPr>
            <a:endParaRPr lang="en-US" sz="800" b="1" i="1" dirty="0" smtClean="0">
              <a:solidFill>
                <a:srgbClr val="FF9900"/>
              </a:solidFill>
              <a:effectLst/>
            </a:endParaRPr>
          </a:p>
          <a:p>
            <a:pPr eaLnBrk="1" hangingPunct="1">
              <a:buFont typeface="Wingdings" pitchFamily="2" charset="2"/>
              <a:buNone/>
              <a:defRPr/>
            </a:pPr>
            <a:r>
              <a:rPr lang="en-US" sz="2400" b="1" i="1" dirty="0" smtClean="0">
                <a:effectLst/>
              </a:rPr>
              <a:t>Sarah</a:t>
            </a:r>
            <a:r>
              <a:rPr lang="en-US" sz="2400" dirty="0" smtClean="0">
                <a:effectLst/>
              </a:rPr>
              <a:t> (Genesis 16, 21)		</a:t>
            </a:r>
            <a:r>
              <a:rPr lang="en-US" sz="2400" b="1" i="1" dirty="0" smtClean="0">
                <a:effectLst/>
              </a:rPr>
              <a:t>Hagar</a:t>
            </a:r>
            <a:endParaRPr lang="en-US" sz="2400" dirty="0" smtClean="0">
              <a:effectLst/>
            </a:endParaRPr>
          </a:p>
          <a:p>
            <a:pPr eaLnBrk="1" hangingPunct="1">
              <a:buFont typeface="Wingdings" pitchFamily="2" charset="2"/>
              <a:buNone/>
              <a:defRPr/>
            </a:pPr>
            <a:r>
              <a:rPr lang="en-US" sz="2400" b="1" i="1" dirty="0" smtClean="0">
                <a:effectLst/>
              </a:rPr>
              <a:t>Rachel</a:t>
            </a:r>
            <a:r>
              <a:rPr lang="en-US" sz="2400" i="1" dirty="0" smtClean="0">
                <a:effectLst/>
              </a:rPr>
              <a:t> </a:t>
            </a:r>
            <a:r>
              <a:rPr lang="en-US" sz="2400" dirty="0" smtClean="0">
                <a:effectLst/>
              </a:rPr>
              <a:t>(Genesis 29)		</a:t>
            </a:r>
            <a:r>
              <a:rPr lang="en-US" sz="2400" b="1" i="1" dirty="0" smtClean="0">
                <a:effectLst/>
              </a:rPr>
              <a:t>Leah</a:t>
            </a:r>
            <a:endParaRPr lang="en-US" sz="2400" i="1" dirty="0" smtClean="0">
              <a:effectLst/>
            </a:endParaRPr>
          </a:p>
          <a:p>
            <a:pPr eaLnBrk="1" hangingPunct="1">
              <a:buFont typeface="Wingdings" pitchFamily="2" charset="2"/>
              <a:buNone/>
              <a:defRPr/>
            </a:pPr>
            <a:r>
              <a:rPr lang="en-US" sz="2400" b="1" i="1" dirty="0" smtClean="0">
                <a:effectLst/>
              </a:rPr>
              <a:t>Harlot</a:t>
            </a:r>
            <a:r>
              <a:rPr lang="en-US" sz="2400" i="1" dirty="0" smtClean="0">
                <a:effectLst/>
              </a:rPr>
              <a:t> </a:t>
            </a:r>
            <a:r>
              <a:rPr lang="en-US" sz="2400" dirty="0" smtClean="0">
                <a:effectLst/>
              </a:rPr>
              <a:t>(1 Kings 3:16-18)		</a:t>
            </a:r>
            <a:r>
              <a:rPr lang="en-US" sz="2400" b="1" i="1" dirty="0" smtClean="0">
                <a:effectLst/>
              </a:rPr>
              <a:t>Harlot</a:t>
            </a:r>
          </a:p>
          <a:p>
            <a:pPr eaLnBrk="1" hangingPunct="1">
              <a:buFont typeface="Wingdings" pitchFamily="2" charset="2"/>
              <a:buNone/>
              <a:defRPr/>
            </a:pPr>
            <a:r>
              <a:rPr lang="en-US" sz="2400" b="1" i="1" dirty="0" smtClean="0">
                <a:effectLst/>
              </a:rPr>
              <a:t>Hannah</a:t>
            </a:r>
            <a:r>
              <a:rPr lang="en-US" sz="2400" dirty="0" smtClean="0">
                <a:effectLst/>
              </a:rPr>
              <a:t> (1 Samuel 1:1-6)		</a:t>
            </a:r>
            <a:r>
              <a:rPr lang="en-US" sz="2400" b="1" i="1" dirty="0" smtClean="0">
                <a:effectLst/>
              </a:rPr>
              <a:t>Peninnah</a:t>
            </a:r>
          </a:p>
          <a:p>
            <a:pPr eaLnBrk="1" hangingPunct="1">
              <a:buFont typeface="Wingdings" pitchFamily="2" charset="2"/>
              <a:buNone/>
              <a:defRPr/>
            </a:pPr>
            <a:r>
              <a:rPr lang="en-US" sz="2400" b="1" i="1" dirty="0" smtClean="0">
                <a:effectLst/>
              </a:rPr>
              <a:t>Proverbs 31				Proverbs 7</a:t>
            </a:r>
            <a:endParaRPr lang="en-US" sz="2400" dirty="0" smtClean="0">
              <a:effectLst/>
            </a:endParaRPr>
          </a:p>
          <a:p>
            <a:pPr eaLnBrk="1" hangingPunct="1">
              <a:buFont typeface="Wingdings" pitchFamily="2" charset="2"/>
              <a:buNone/>
              <a:defRPr/>
            </a:pPr>
            <a:r>
              <a:rPr lang="en-US" sz="2400" b="1" i="1" dirty="0" err="1" smtClean="0">
                <a:effectLst/>
              </a:rPr>
              <a:t>Oholibah</a:t>
            </a:r>
            <a:r>
              <a:rPr lang="en-US" sz="2400" dirty="0" smtClean="0">
                <a:effectLst/>
              </a:rPr>
              <a:t> (Ezekiel 23:1-4)</a:t>
            </a:r>
            <a:r>
              <a:rPr lang="en-US" sz="2400" b="1" i="1" dirty="0" smtClean="0">
                <a:effectLst/>
              </a:rPr>
              <a:t>		</a:t>
            </a:r>
            <a:r>
              <a:rPr lang="en-US" sz="2400" b="1" i="1" dirty="0" err="1" smtClean="0">
                <a:effectLst/>
              </a:rPr>
              <a:t>Oholah</a:t>
            </a:r>
            <a:endParaRPr lang="en-US" sz="2400" b="1" i="1" dirty="0" smtClean="0">
              <a:effectLst/>
            </a:endParaRPr>
          </a:p>
          <a:p>
            <a:pPr eaLnBrk="1" hangingPunct="1">
              <a:buFont typeface="Wingdings" pitchFamily="2" charset="2"/>
              <a:buNone/>
              <a:defRPr/>
            </a:pPr>
            <a:endParaRPr lang="en-US" sz="2400" b="1" i="1" u="sng" dirty="0" smtClean="0">
              <a:solidFill>
                <a:srgbClr val="FF9900"/>
              </a:solidFill>
              <a:effectLst/>
            </a:endParaRPr>
          </a:p>
          <a:p>
            <a:pPr eaLnBrk="1" hangingPunct="1">
              <a:buFont typeface="Wingdings" pitchFamily="2" charset="2"/>
              <a:buNone/>
              <a:defRPr/>
            </a:pPr>
            <a:endParaRPr lang="en-US" sz="800" b="1" dirty="0" smtClean="0">
              <a:solidFill>
                <a:srgbClr val="FF9900"/>
              </a:solidFill>
              <a:effectLst/>
            </a:endParaRPr>
          </a:p>
          <a:p>
            <a:pPr eaLnBrk="1" hangingPunct="1">
              <a:buFont typeface="Wingdings" pitchFamily="2" charset="2"/>
              <a:buNone/>
              <a:defRPr/>
            </a:pPr>
            <a:endParaRPr lang="en-US" sz="2400" b="1" i="1" dirty="0" smtClean="0">
              <a:solidFill>
                <a:srgbClr val="FF9900"/>
              </a:solidFill>
              <a:effectLst>
                <a:outerShdw blurRad="38100" dist="38100" dir="2700000" algn="tl">
                  <a:srgbClr val="FFFFFF"/>
                </a:outerShdw>
              </a:effectLst>
            </a:endParaRPr>
          </a:p>
        </p:txBody>
      </p:sp>
      <p:sp>
        <p:nvSpPr>
          <p:cNvPr id="205827" name="Text Box 4"/>
          <p:cNvSpPr txBox="1">
            <a:spLocks noChangeArrowheads="1"/>
          </p:cNvSpPr>
          <p:nvPr/>
        </p:nvSpPr>
        <p:spPr bwMode="auto">
          <a:xfrm>
            <a:off x="533400" y="381000"/>
            <a:ext cx="8077200" cy="762000"/>
          </a:xfrm>
          <a:prstGeom prst="rect">
            <a:avLst/>
          </a:prstGeom>
          <a:noFill/>
          <a:ln w="9525">
            <a:noFill/>
            <a:miter lim="800000"/>
            <a:headEnd/>
            <a:tailEnd/>
          </a:ln>
        </p:spPr>
        <p:txBody>
          <a:bodyPr>
            <a:spAutoFit/>
          </a:bodyPr>
          <a:lstStyle/>
          <a:p>
            <a:pPr algn="ctr">
              <a:spcBef>
                <a:spcPct val="50000"/>
              </a:spcBef>
            </a:pPr>
            <a:r>
              <a:rPr lang="en-US" sz="4400">
                <a:solidFill>
                  <a:schemeClr val="hlink"/>
                </a:solidFill>
              </a:rPr>
              <a:t>The Theme of Two Women</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304800" y="1447800"/>
            <a:ext cx="8686800" cy="5715000"/>
          </a:xfrm>
        </p:spPr>
        <p:txBody>
          <a:bodyPr/>
          <a:lstStyle/>
          <a:p>
            <a:pPr eaLnBrk="1" hangingPunct="1">
              <a:buFont typeface="Wingdings" pitchFamily="2" charset="2"/>
              <a:buNone/>
              <a:defRPr/>
            </a:pPr>
            <a:r>
              <a:rPr lang="en-US" sz="2400" b="1" dirty="0" smtClean="0">
                <a:solidFill>
                  <a:srgbClr val="FF9900"/>
                </a:solidFill>
                <a:effectLst/>
              </a:rPr>
              <a:t>TRUE CHURCH 			FALSE CHURCH</a:t>
            </a:r>
            <a:r>
              <a:rPr lang="en-US" sz="2400" b="1" u="sng" dirty="0" smtClean="0">
                <a:solidFill>
                  <a:srgbClr val="FF9900"/>
                </a:solidFill>
                <a:effectLst/>
              </a:rPr>
              <a:t> </a:t>
            </a:r>
          </a:p>
          <a:p>
            <a:pPr eaLnBrk="1" hangingPunct="1">
              <a:buFont typeface="Wingdings" pitchFamily="2" charset="2"/>
              <a:buNone/>
              <a:defRPr/>
            </a:pPr>
            <a:endParaRPr lang="en-US" sz="800" b="1" i="1" dirty="0" smtClean="0">
              <a:solidFill>
                <a:srgbClr val="FF9900"/>
              </a:solidFill>
              <a:effectLst/>
            </a:endParaRPr>
          </a:p>
          <a:p>
            <a:pPr eaLnBrk="1" hangingPunct="1">
              <a:buFont typeface="Wingdings" pitchFamily="2" charset="2"/>
              <a:buNone/>
              <a:defRPr/>
            </a:pPr>
            <a:r>
              <a:rPr lang="en-US" sz="2400" b="1" i="1" dirty="0" smtClean="0">
                <a:effectLst/>
              </a:rPr>
              <a:t>Sarah</a:t>
            </a:r>
            <a:r>
              <a:rPr lang="en-US" sz="2400" dirty="0" smtClean="0">
                <a:effectLst/>
              </a:rPr>
              <a:t> (Genesis 16, 21)		</a:t>
            </a:r>
            <a:r>
              <a:rPr lang="en-US" sz="2400" b="1" i="1" dirty="0" smtClean="0">
                <a:effectLst/>
              </a:rPr>
              <a:t>Hagar</a:t>
            </a:r>
            <a:endParaRPr lang="en-US" sz="2400" dirty="0" smtClean="0">
              <a:effectLst/>
            </a:endParaRPr>
          </a:p>
          <a:p>
            <a:pPr eaLnBrk="1" hangingPunct="1">
              <a:buFont typeface="Wingdings" pitchFamily="2" charset="2"/>
              <a:buNone/>
              <a:defRPr/>
            </a:pPr>
            <a:r>
              <a:rPr lang="en-US" sz="2400" b="1" i="1" dirty="0" smtClean="0">
                <a:effectLst/>
              </a:rPr>
              <a:t>Rachel</a:t>
            </a:r>
            <a:r>
              <a:rPr lang="en-US" sz="2400" i="1" dirty="0" smtClean="0">
                <a:effectLst/>
              </a:rPr>
              <a:t> </a:t>
            </a:r>
            <a:r>
              <a:rPr lang="en-US" sz="2400" dirty="0" smtClean="0">
                <a:effectLst/>
              </a:rPr>
              <a:t>(Genesis 29)		</a:t>
            </a:r>
            <a:r>
              <a:rPr lang="en-US" sz="2400" b="1" i="1" dirty="0" smtClean="0">
                <a:effectLst/>
              </a:rPr>
              <a:t>Leah</a:t>
            </a:r>
            <a:endParaRPr lang="en-US" sz="2400" i="1" dirty="0" smtClean="0">
              <a:effectLst/>
            </a:endParaRPr>
          </a:p>
          <a:p>
            <a:pPr eaLnBrk="1" hangingPunct="1">
              <a:buFont typeface="Wingdings" pitchFamily="2" charset="2"/>
              <a:buNone/>
              <a:defRPr/>
            </a:pPr>
            <a:r>
              <a:rPr lang="en-US" sz="2400" b="1" i="1" dirty="0" smtClean="0">
                <a:effectLst/>
              </a:rPr>
              <a:t>Harlot</a:t>
            </a:r>
            <a:r>
              <a:rPr lang="en-US" sz="2400" i="1" dirty="0" smtClean="0">
                <a:effectLst/>
              </a:rPr>
              <a:t> </a:t>
            </a:r>
            <a:r>
              <a:rPr lang="en-US" sz="2400" dirty="0" smtClean="0">
                <a:effectLst/>
              </a:rPr>
              <a:t>(1 Kings 3:16-18)		</a:t>
            </a:r>
            <a:r>
              <a:rPr lang="en-US" sz="2400" b="1" i="1" dirty="0" smtClean="0">
                <a:effectLst/>
              </a:rPr>
              <a:t>Harlot</a:t>
            </a:r>
          </a:p>
          <a:p>
            <a:pPr eaLnBrk="1" hangingPunct="1">
              <a:buFont typeface="Wingdings" pitchFamily="2" charset="2"/>
              <a:buNone/>
              <a:defRPr/>
            </a:pPr>
            <a:r>
              <a:rPr lang="en-US" sz="2400" b="1" i="1" dirty="0" smtClean="0">
                <a:effectLst/>
              </a:rPr>
              <a:t>Hannah</a:t>
            </a:r>
            <a:r>
              <a:rPr lang="en-US" sz="2400" dirty="0" smtClean="0">
                <a:effectLst/>
              </a:rPr>
              <a:t> (1 Samuel 1:1-6)		</a:t>
            </a:r>
            <a:r>
              <a:rPr lang="en-US" sz="2400" b="1" i="1" dirty="0" smtClean="0">
                <a:effectLst/>
              </a:rPr>
              <a:t>Peninnah</a:t>
            </a:r>
          </a:p>
          <a:p>
            <a:pPr eaLnBrk="1" hangingPunct="1">
              <a:buFont typeface="Wingdings" pitchFamily="2" charset="2"/>
              <a:buNone/>
              <a:defRPr/>
            </a:pPr>
            <a:r>
              <a:rPr lang="en-US" sz="2400" b="1" i="1" dirty="0" smtClean="0">
                <a:effectLst/>
              </a:rPr>
              <a:t>Proverbs 31				Proverbs 7</a:t>
            </a:r>
            <a:endParaRPr lang="en-US" sz="2400" dirty="0" smtClean="0">
              <a:effectLst/>
            </a:endParaRPr>
          </a:p>
          <a:p>
            <a:pPr eaLnBrk="1" hangingPunct="1">
              <a:buFont typeface="Wingdings" pitchFamily="2" charset="2"/>
              <a:buNone/>
              <a:defRPr/>
            </a:pPr>
            <a:r>
              <a:rPr lang="en-US" sz="2400" b="1" i="1" dirty="0" err="1" smtClean="0">
                <a:effectLst/>
              </a:rPr>
              <a:t>Oholibah</a:t>
            </a:r>
            <a:r>
              <a:rPr lang="en-US" sz="2400" dirty="0" smtClean="0">
                <a:effectLst/>
              </a:rPr>
              <a:t> (Ezekiel 23:1-4)</a:t>
            </a:r>
            <a:r>
              <a:rPr lang="en-US" sz="2400" b="1" i="1" dirty="0" smtClean="0">
                <a:effectLst/>
              </a:rPr>
              <a:t>		</a:t>
            </a:r>
            <a:r>
              <a:rPr lang="en-US" sz="2400" b="1" i="1" dirty="0" err="1" smtClean="0">
                <a:effectLst/>
              </a:rPr>
              <a:t>Oholah</a:t>
            </a:r>
            <a:endParaRPr lang="en-US" sz="2400" b="1" i="1" dirty="0" smtClean="0">
              <a:effectLst/>
            </a:endParaRPr>
          </a:p>
          <a:p>
            <a:pPr eaLnBrk="1" hangingPunct="1">
              <a:buFont typeface="Wingdings" pitchFamily="2" charset="2"/>
              <a:buNone/>
              <a:defRPr/>
            </a:pPr>
            <a:r>
              <a:rPr lang="en-US" sz="2400" b="1" i="1" dirty="0" smtClean="0">
                <a:effectLst/>
              </a:rPr>
              <a:t>Woman/Lost Coin </a:t>
            </a:r>
            <a:r>
              <a:rPr lang="en-US" sz="2400" dirty="0" smtClean="0">
                <a:effectLst/>
              </a:rPr>
              <a:t>(</a:t>
            </a:r>
            <a:r>
              <a:rPr lang="en-US" sz="2400" dirty="0" err="1" smtClean="0">
                <a:effectLst/>
              </a:rPr>
              <a:t>Lk</a:t>
            </a:r>
            <a:r>
              <a:rPr lang="en-US" sz="2400" dirty="0" smtClean="0">
                <a:effectLst/>
              </a:rPr>
              <a:t>. 15:8)	</a:t>
            </a:r>
            <a:r>
              <a:rPr lang="en-US" sz="2400" b="1" i="1" dirty="0" smtClean="0">
                <a:effectLst/>
              </a:rPr>
              <a:t>Woman/Leaven </a:t>
            </a:r>
            <a:r>
              <a:rPr lang="en-US" sz="2400" dirty="0" smtClean="0">
                <a:effectLst/>
              </a:rPr>
              <a:t>(Mt. 13:33)</a:t>
            </a:r>
          </a:p>
          <a:p>
            <a:pPr eaLnBrk="1" hangingPunct="1">
              <a:buFont typeface="Wingdings" pitchFamily="2" charset="2"/>
              <a:buNone/>
              <a:defRPr/>
            </a:pPr>
            <a:endParaRPr lang="en-US" sz="2400" b="1" i="1" dirty="0" smtClean="0">
              <a:solidFill>
                <a:srgbClr val="FF9900"/>
              </a:solidFill>
              <a:effectLst>
                <a:outerShdw blurRad="38100" dist="38100" dir="2700000" algn="tl">
                  <a:srgbClr val="FFFFFF"/>
                </a:outerShdw>
              </a:effectLst>
            </a:endParaRPr>
          </a:p>
        </p:txBody>
      </p:sp>
      <p:sp>
        <p:nvSpPr>
          <p:cNvPr id="206851" name="Text Box 4"/>
          <p:cNvSpPr txBox="1">
            <a:spLocks noChangeArrowheads="1"/>
          </p:cNvSpPr>
          <p:nvPr/>
        </p:nvSpPr>
        <p:spPr bwMode="auto">
          <a:xfrm>
            <a:off x="533400" y="381000"/>
            <a:ext cx="8077200" cy="762000"/>
          </a:xfrm>
          <a:prstGeom prst="rect">
            <a:avLst/>
          </a:prstGeom>
          <a:noFill/>
          <a:ln w="9525">
            <a:noFill/>
            <a:miter lim="800000"/>
            <a:headEnd/>
            <a:tailEnd/>
          </a:ln>
        </p:spPr>
        <p:txBody>
          <a:bodyPr>
            <a:spAutoFit/>
          </a:bodyPr>
          <a:lstStyle/>
          <a:p>
            <a:pPr algn="ctr">
              <a:spcBef>
                <a:spcPct val="50000"/>
              </a:spcBef>
            </a:pPr>
            <a:r>
              <a:rPr lang="en-US" sz="4400">
                <a:solidFill>
                  <a:schemeClr val="hlink"/>
                </a:solidFill>
              </a:rPr>
              <a:t>The Theme of Two Women</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304800" y="1447800"/>
            <a:ext cx="8686800" cy="5715000"/>
          </a:xfrm>
        </p:spPr>
        <p:txBody>
          <a:bodyPr/>
          <a:lstStyle/>
          <a:p>
            <a:pPr eaLnBrk="1" hangingPunct="1">
              <a:buFont typeface="Wingdings" pitchFamily="2" charset="2"/>
              <a:buNone/>
              <a:defRPr/>
            </a:pPr>
            <a:r>
              <a:rPr lang="en-US" sz="2400" b="1" dirty="0" smtClean="0">
                <a:solidFill>
                  <a:srgbClr val="FF9900"/>
                </a:solidFill>
                <a:effectLst/>
              </a:rPr>
              <a:t>TRUE CHURCH 			FALSE CHURCH</a:t>
            </a:r>
            <a:r>
              <a:rPr lang="en-US" sz="2400" b="1" u="sng" dirty="0" smtClean="0">
                <a:solidFill>
                  <a:srgbClr val="FF9900"/>
                </a:solidFill>
                <a:effectLst/>
              </a:rPr>
              <a:t> </a:t>
            </a:r>
          </a:p>
          <a:p>
            <a:pPr eaLnBrk="1" hangingPunct="1">
              <a:buFont typeface="Wingdings" pitchFamily="2" charset="2"/>
              <a:buNone/>
              <a:defRPr/>
            </a:pPr>
            <a:endParaRPr lang="en-US" sz="800" b="1" i="1" dirty="0" smtClean="0">
              <a:solidFill>
                <a:srgbClr val="FF9900"/>
              </a:solidFill>
              <a:effectLst/>
            </a:endParaRPr>
          </a:p>
          <a:p>
            <a:pPr eaLnBrk="1" hangingPunct="1">
              <a:buFont typeface="Wingdings" pitchFamily="2" charset="2"/>
              <a:buNone/>
              <a:defRPr/>
            </a:pPr>
            <a:r>
              <a:rPr lang="en-US" sz="2400" b="1" i="1" dirty="0" smtClean="0">
                <a:effectLst/>
              </a:rPr>
              <a:t>Sarah</a:t>
            </a:r>
            <a:r>
              <a:rPr lang="en-US" sz="2400" dirty="0" smtClean="0">
                <a:effectLst/>
              </a:rPr>
              <a:t> (Genesis 16, 21)		</a:t>
            </a:r>
            <a:r>
              <a:rPr lang="en-US" sz="2400" b="1" i="1" dirty="0" smtClean="0">
                <a:effectLst/>
              </a:rPr>
              <a:t>Hagar</a:t>
            </a:r>
            <a:endParaRPr lang="en-US" sz="2400" dirty="0" smtClean="0">
              <a:effectLst/>
            </a:endParaRPr>
          </a:p>
          <a:p>
            <a:pPr eaLnBrk="1" hangingPunct="1">
              <a:buFont typeface="Wingdings" pitchFamily="2" charset="2"/>
              <a:buNone/>
              <a:defRPr/>
            </a:pPr>
            <a:r>
              <a:rPr lang="en-US" sz="2400" b="1" i="1" dirty="0" smtClean="0">
                <a:effectLst/>
              </a:rPr>
              <a:t>Rachel</a:t>
            </a:r>
            <a:r>
              <a:rPr lang="en-US" sz="2400" i="1" dirty="0" smtClean="0">
                <a:effectLst/>
              </a:rPr>
              <a:t> </a:t>
            </a:r>
            <a:r>
              <a:rPr lang="en-US" sz="2400" dirty="0" smtClean="0">
                <a:effectLst/>
              </a:rPr>
              <a:t>(Genesis 29)		</a:t>
            </a:r>
            <a:r>
              <a:rPr lang="en-US" sz="2400" b="1" i="1" dirty="0" smtClean="0">
                <a:effectLst/>
              </a:rPr>
              <a:t>Leah</a:t>
            </a:r>
            <a:endParaRPr lang="en-US" sz="2400" i="1" dirty="0" smtClean="0">
              <a:effectLst/>
            </a:endParaRPr>
          </a:p>
          <a:p>
            <a:pPr eaLnBrk="1" hangingPunct="1">
              <a:buFont typeface="Wingdings" pitchFamily="2" charset="2"/>
              <a:buNone/>
              <a:defRPr/>
            </a:pPr>
            <a:r>
              <a:rPr lang="en-US" sz="2400" b="1" i="1" dirty="0" smtClean="0">
                <a:effectLst/>
              </a:rPr>
              <a:t>Harlot</a:t>
            </a:r>
            <a:r>
              <a:rPr lang="en-US" sz="2400" i="1" dirty="0" smtClean="0">
                <a:effectLst/>
              </a:rPr>
              <a:t> </a:t>
            </a:r>
            <a:r>
              <a:rPr lang="en-US" sz="2400" dirty="0" smtClean="0">
                <a:effectLst/>
              </a:rPr>
              <a:t>(1 Kings 3:16-18)		</a:t>
            </a:r>
            <a:r>
              <a:rPr lang="en-US" sz="2400" b="1" i="1" dirty="0" smtClean="0">
                <a:effectLst/>
              </a:rPr>
              <a:t>Harlot</a:t>
            </a:r>
          </a:p>
          <a:p>
            <a:pPr eaLnBrk="1" hangingPunct="1">
              <a:buFont typeface="Wingdings" pitchFamily="2" charset="2"/>
              <a:buNone/>
              <a:defRPr/>
            </a:pPr>
            <a:r>
              <a:rPr lang="en-US" sz="2400" b="1" i="1" dirty="0" smtClean="0">
                <a:effectLst/>
              </a:rPr>
              <a:t>Hannah</a:t>
            </a:r>
            <a:r>
              <a:rPr lang="en-US" sz="2400" dirty="0" smtClean="0">
                <a:effectLst/>
              </a:rPr>
              <a:t> (1 Samuel 1:1-6)		</a:t>
            </a:r>
            <a:r>
              <a:rPr lang="en-US" sz="2400" b="1" i="1" dirty="0" smtClean="0">
                <a:effectLst/>
              </a:rPr>
              <a:t>Peninnah</a:t>
            </a:r>
          </a:p>
          <a:p>
            <a:pPr eaLnBrk="1" hangingPunct="1">
              <a:buFont typeface="Wingdings" pitchFamily="2" charset="2"/>
              <a:buNone/>
              <a:defRPr/>
            </a:pPr>
            <a:r>
              <a:rPr lang="en-US" sz="2400" b="1" i="1" dirty="0" smtClean="0">
                <a:effectLst/>
              </a:rPr>
              <a:t>Proverbs 31				Proverbs 7</a:t>
            </a:r>
            <a:endParaRPr lang="en-US" sz="2400" dirty="0" smtClean="0">
              <a:effectLst/>
            </a:endParaRPr>
          </a:p>
          <a:p>
            <a:pPr eaLnBrk="1" hangingPunct="1">
              <a:buFont typeface="Wingdings" pitchFamily="2" charset="2"/>
              <a:buNone/>
              <a:defRPr/>
            </a:pPr>
            <a:r>
              <a:rPr lang="en-US" sz="2400" b="1" i="1" dirty="0" err="1" smtClean="0">
                <a:effectLst/>
              </a:rPr>
              <a:t>Oholibah</a:t>
            </a:r>
            <a:r>
              <a:rPr lang="en-US" sz="2400" dirty="0" smtClean="0">
                <a:effectLst/>
              </a:rPr>
              <a:t> (Ezekiel 23:1-4)</a:t>
            </a:r>
            <a:r>
              <a:rPr lang="en-US" sz="2400" b="1" i="1" dirty="0" smtClean="0">
                <a:effectLst/>
              </a:rPr>
              <a:t>		</a:t>
            </a:r>
            <a:r>
              <a:rPr lang="en-US" sz="2400" b="1" i="1" dirty="0" err="1" smtClean="0">
                <a:effectLst/>
              </a:rPr>
              <a:t>Oholah</a:t>
            </a:r>
            <a:endParaRPr lang="en-US" sz="2400" b="1" i="1" dirty="0" smtClean="0">
              <a:effectLst/>
            </a:endParaRPr>
          </a:p>
          <a:p>
            <a:pPr eaLnBrk="1" hangingPunct="1">
              <a:buFont typeface="Wingdings" pitchFamily="2" charset="2"/>
              <a:buNone/>
              <a:defRPr/>
            </a:pPr>
            <a:r>
              <a:rPr lang="en-US" sz="2400" b="1" i="1" dirty="0" smtClean="0">
                <a:effectLst/>
              </a:rPr>
              <a:t>Woman/Lost Coin </a:t>
            </a:r>
            <a:r>
              <a:rPr lang="en-US" sz="2400" dirty="0" smtClean="0">
                <a:effectLst/>
              </a:rPr>
              <a:t>(</a:t>
            </a:r>
            <a:r>
              <a:rPr lang="en-US" sz="2400" dirty="0" err="1" smtClean="0">
                <a:effectLst/>
              </a:rPr>
              <a:t>Lk</a:t>
            </a:r>
            <a:r>
              <a:rPr lang="en-US" sz="2400" dirty="0" smtClean="0">
                <a:effectLst/>
              </a:rPr>
              <a:t>. 15:8)	</a:t>
            </a:r>
            <a:r>
              <a:rPr lang="en-US" sz="2400" b="1" i="1" dirty="0" smtClean="0">
                <a:effectLst/>
              </a:rPr>
              <a:t>Woman/Leaven </a:t>
            </a:r>
            <a:r>
              <a:rPr lang="en-US" sz="2400" dirty="0" smtClean="0">
                <a:effectLst/>
              </a:rPr>
              <a:t>(Mt. 13:33)</a:t>
            </a:r>
          </a:p>
          <a:p>
            <a:pPr eaLnBrk="1" hangingPunct="1">
              <a:buFont typeface="Wingdings" pitchFamily="2" charset="2"/>
              <a:buNone/>
              <a:defRPr/>
            </a:pPr>
            <a:r>
              <a:rPr lang="en-US" sz="2400" b="1" i="1" dirty="0" smtClean="0">
                <a:effectLst/>
              </a:rPr>
              <a:t>Woman Taken </a:t>
            </a:r>
            <a:r>
              <a:rPr lang="en-US" sz="2400" dirty="0" smtClean="0">
                <a:effectLst/>
              </a:rPr>
              <a:t>(Mt. 24:41)		</a:t>
            </a:r>
            <a:r>
              <a:rPr lang="en-US" sz="2400" b="1" i="1" dirty="0" smtClean="0">
                <a:effectLst/>
              </a:rPr>
              <a:t>Woman Left</a:t>
            </a:r>
          </a:p>
          <a:p>
            <a:pPr eaLnBrk="1" hangingPunct="1">
              <a:buFont typeface="Wingdings" pitchFamily="2" charset="2"/>
              <a:buNone/>
              <a:defRPr/>
            </a:pPr>
            <a:r>
              <a:rPr lang="en-US" sz="2400" b="1" i="1" dirty="0" smtClean="0">
                <a:effectLst/>
              </a:rPr>
              <a:t>        </a:t>
            </a:r>
            <a:endParaRPr lang="en-US" sz="800" b="1" dirty="0" smtClean="0">
              <a:solidFill>
                <a:srgbClr val="FF9900"/>
              </a:solidFill>
              <a:effectLst/>
            </a:endParaRPr>
          </a:p>
          <a:p>
            <a:pPr eaLnBrk="1" hangingPunct="1">
              <a:buFont typeface="Wingdings" pitchFamily="2" charset="2"/>
              <a:buNone/>
              <a:defRPr/>
            </a:pPr>
            <a:endParaRPr lang="en-US" sz="2400" b="1" i="1" dirty="0" smtClean="0">
              <a:solidFill>
                <a:srgbClr val="FF9900"/>
              </a:solidFill>
              <a:effectLst>
                <a:outerShdw blurRad="38100" dist="38100" dir="2700000" algn="tl">
                  <a:srgbClr val="FFFFFF"/>
                </a:outerShdw>
              </a:effectLst>
            </a:endParaRPr>
          </a:p>
        </p:txBody>
      </p:sp>
      <p:sp>
        <p:nvSpPr>
          <p:cNvPr id="207875" name="Text Box 4"/>
          <p:cNvSpPr txBox="1">
            <a:spLocks noChangeArrowheads="1"/>
          </p:cNvSpPr>
          <p:nvPr/>
        </p:nvSpPr>
        <p:spPr bwMode="auto">
          <a:xfrm>
            <a:off x="533400" y="381000"/>
            <a:ext cx="8077200" cy="762000"/>
          </a:xfrm>
          <a:prstGeom prst="rect">
            <a:avLst/>
          </a:prstGeom>
          <a:noFill/>
          <a:ln w="9525">
            <a:noFill/>
            <a:miter lim="800000"/>
            <a:headEnd/>
            <a:tailEnd/>
          </a:ln>
        </p:spPr>
        <p:txBody>
          <a:bodyPr>
            <a:spAutoFit/>
          </a:bodyPr>
          <a:lstStyle/>
          <a:p>
            <a:pPr algn="ctr">
              <a:spcBef>
                <a:spcPct val="50000"/>
              </a:spcBef>
            </a:pPr>
            <a:r>
              <a:rPr lang="en-US" sz="4400">
                <a:solidFill>
                  <a:schemeClr val="hlink"/>
                </a:solidFill>
              </a:rPr>
              <a:t>The Theme of Two Women</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304800" y="1447800"/>
            <a:ext cx="8686800" cy="5715000"/>
          </a:xfrm>
        </p:spPr>
        <p:txBody>
          <a:bodyPr/>
          <a:lstStyle/>
          <a:p>
            <a:pPr eaLnBrk="1" hangingPunct="1">
              <a:buFont typeface="Wingdings" pitchFamily="2" charset="2"/>
              <a:buNone/>
              <a:defRPr/>
            </a:pPr>
            <a:r>
              <a:rPr lang="en-US" sz="2400" b="1" smtClean="0">
                <a:solidFill>
                  <a:srgbClr val="FF9900"/>
                </a:solidFill>
                <a:effectLst/>
              </a:rPr>
              <a:t>TRUE CHURCH 			FALSE CHURCH</a:t>
            </a:r>
            <a:r>
              <a:rPr lang="en-US" sz="2400" b="1" u="sng" smtClean="0">
                <a:solidFill>
                  <a:srgbClr val="FF9900"/>
                </a:solidFill>
                <a:effectLst/>
              </a:rPr>
              <a:t> </a:t>
            </a:r>
          </a:p>
          <a:p>
            <a:pPr eaLnBrk="1" hangingPunct="1">
              <a:buFont typeface="Wingdings" pitchFamily="2" charset="2"/>
              <a:buNone/>
              <a:defRPr/>
            </a:pPr>
            <a:endParaRPr lang="en-US" sz="800" b="1" i="1" smtClean="0">
              <a:solidFill>
                <a:srgbClr val="FF9900"/>
              </a:solidFill>
              <a:effectLst/>
            </a:endParaRPr>
          </a:p>
          <a:p>
            <a:pPr eaLnBrk="1" hangingPunct="1">
              <a:buFont typeface="Wingdings" pitchFamily="2" charset="2"/>
              <a:buNone/>
              <a:defRPr/>
            </a:pPr>
            <a:r>
              <a:rPr lang="en-US" sz="2400" b="1" i="1" smtClean="0">
                <a:effectLst/>
              </a:rPr>
              <a:t>Sarah</a:t>
            </a:r>
            <a:r>
              <a:rPr lang="en-US" sz="2400" smtClean="0">
                <a:effectLst/>
              </a:rPr>
              <a:t> (Genesis 16, 21)		</a:t>
            </a:r>
            <a:r>
              <a:rPr lang="en-US" sz="2400" b="1" i="1" smtClean="0">
                <a:effectLst/>
              </a:rPr>
              <a:t>Hagar</a:t>
            </a:r>
            <a:endParaRPr lang="en-US" sz="2400" smtClean="0">
              <a:effectLst/>
            </a:endParaRPr>
          </a:p>
          <a:p>
            <a:pPr eaLnBrk="1" hangingPunct="1">
              <a:buFont typeface="Wingdings" pitchFamily="2" charset="2"/>
              <a:buNone/>
              <a:defRPr/>
            </a:pPr>
            <a:r>
              <a:rPr lang="en-US" sz="2400" b="1" i="1" smtClean="0">
                <a:effectLst/>
              </a:rPr>
              <a:t>Rachel</a:t>
            </a:r>
            <a:r>
              <a:rPr lang="en-US" sz="2400" i="1" smtClean="0">
                <a:effectLst/>
              </a:rPr>
              <a:t> </a:t>
            </a:r>
            <a:r>
              <a:rPr lang="en-US" sz="2400" smtClean="0">
                <a:effectLst/>
              </a:rPr>
              <a:t>(Genesis 29)		</a:t>
            </a:r>
            <a:r>
              <a:rPr lang="en-US" sz="2400" b="1" i="1" smtClean="0">
                <a:effectLst/>
              </a:rPr>
              <a:t>Leah</a:t>
            </a:r>
            <a:endParaRPr lang="en-US" sz="2400" i="1" smtClean="0">
              <a:effectLst/>
            </a:endParaRPr>
          </a:p>
          <a:p>
            <a:pPr eaLnBrk="1" hangingPunct="1">
              <a:buFont typeface="Wingdings" pitchFamily="2" charset="2"/>
              <a:buNone/>
              <a:defRPr/>
            </a:pPr>
            <a:r>
              <a:rPr lang="en-US" sz="2400" b="1" i="1" smtClean="0">
                <a:effectLst/>
              </a:rPr>
              <a:t>Harlot</a:t>
            </a:r>
            <a:r>
              <a:rPr lang="en-US" sz="2400" i="1" smtClean="0">
                <a:effectLst/>
              </a:rPr>
              <a:t> </a:t>
            </a:r>
            <a:r>
              <a:rPr lang="en-US" sz="2400" smtClean="0">
                <a:effectLst/>
              </a:rPr>
              <a:t>(1 Kings 3:16-18)		</a:t>
            </a:r>
            <a:r>
              <a:rPr lang="en-US" sz="2400" b="1" i="1" smtClean="0">
                <a:effectLst/>
              </a:rPr>
              <a:t>Harlot</a:t>
            </a:r>
          </a:p>
          <a:p>
            <a:pPr eaLnBrk="1" hangingPunct="1">
              <a:buFont typeface="Wingdings" pitchFamily="2" charset="2"/>
              <a:buNone/>
              <a:defRPr/>
            </a:pPr>
            <a:r>
              <a:rPr lang="en-US" sz="2400" b="1" i="1" smtClean="0">
                <a:effectLst/>
              </a:rPr>
              <a:t>Hannah</a:t>
            </a:r>
            <a:r>
              <a:rPr lang="en-US" sz="2400" smtClean="0">
                <a:effectLst/>
              </a:rPr>
              <a:t> (1 Samuel 1:1-6)		</a:t>
            </a:r>
            <a:r>
              <a:rPr lang="en-US" sz="2400" b="1" i="1" smtClean="0">
                <a:effectLst/>
              </a:rPr>
              <a:t>Peninnah</a:t>
            </a:r>
          </a:p>
          <a:p>
            <a:pPr eaLnBrk="1" hangingPunct="1">
              <a:buFont typeface="Wingdings" pitchFamily="2" charset="2"/>
              <a:buNone/>
              <a:defRPr/>
            </a:pPr>
            <a:r>
              <a:rPr lang="en-US" sz="2400" b="1" i="1" smtClean="0">
                <a:effectLst/>
              </a:rPr>
              <a:t>Proverbs 31				Proverbs 7</a:t>
            </a:r>
            <a:endParaRPr lang="en-US" sz="2400" smtClean="0">
              <a:effectLst/>
            </a:endParaRPr>
          </a:p>
          <a:p>
            <a:pPr eaLnBrk="1" hangingPunct="1">
              <a:buFont typeface="Wingdings" pitchFamily="2" charset="2"/>
              <a:buNone/>
              <a:defRPr/>
            </a:pPr>
            <a:r>
              <a:rPr lang="en-US" sz="2400" b="1" i="1" smtClean="0">
                <a:effectLst/>
              </a:rPr>
              <a:t>Oholibah</a:t>
            </a:r>
            <a:r>
              <a:rPr lang="en-US" sz="2400" smtClean="0">
                <a:effectLst/>
              </a:rPr>
              <a:t> (Ezekiel 23:1-4)</a:t>
            </a:r>
            <a:r>
              <a:rPr lang="en-US" sz="2400" b="1" i="1" smtClean="0">
                <a:effectLst/>
              </a:rPr>
              <a:t>		Oholah</a:t>
            </a:r>
          </a:p>
          <a:p>
            <a:pPr eaLnBrk="1" hangingPunct="1">
              <a:buFont typeface="Wingdings" pitchFamily="2" charset="2"/>
              <a:buNone/>
              <a:defRPr/>
            </a:pPr>
            <a:r>
              <a:rPr lang="en-US" sz="2400" b="1" i="1" smtClean="0">
                <a:effectLst/>
              </a:rPr>
              <a:t>Woman/Lost Coin </a:t>
            </a:r>
            <a:r>
              <a:rPr lang="en-US" sz="2400" smtClean="0">
                <a:effectLst/>
              </a:rPr>
              <a:t>(Lk. 15:8)	</a:t>
            </a:r>
            <a:r>
              <a:rPr lang="en-US" sz="2400" b="1" i="1" smtClean="0">
                <a:effectLst/>
              </a:rPr>
              <a:t>Woman/Leaven </a:t>
            </a:r>
            <a:r>
              <a:rPr lang="en-US" sz="2400" smtClean="0">
                <a:effectLst/>
              </a:rPr>
              <a:t>(Mt. 13:33)</a:t>
            </a:r>
          </a:p>
          <a:p>
            <a:pPr eaLnBrk="1" hangingPunct="1">
              <a:buFont typeface="Wingdings" pitchFamily="2" charset="2"/>
              <a:buNone/>
              <a:defRPr/>
            </a:pPr>
            <a:r>
              <a:rPr lang="en-US" sz="2400" b="1" i="1" smtClean="0">
                <a:effectLst/>
              </a:rPr>
              <a:t>Woman Taken </a:t>
            </a:r>
            <a:r>
              <a:rPr lang="en-US" sz="2400" smtClean="0">
                <a:effectLst/>
              </a:rPr>
              <a:t>(Mt. 24:41)		</a:t>
            </a:r>
            <a:r>
              <a:rPr lang="en-US" sz="2400" b="1" i="1" smtClean="0">
                <a:effectLst/>
              </a:rPr>
              <a:t>Woman Left</a:t>
            </a:r>
          </a:p>
          <a:p>
            <a:pPr eaLnBrk="1" hangingPunct="1">
              <a:buFont typeface="Wingdings" pitchFamily="2" charset="2"/>
              <a:buNone/>
              <a:defRPr/>
            </a:pPr>
            <a:r>
              <a:rPr lang="en-US" sz="2400" b="1" i="1" smtClean="0">
                <a:effectLst/>
              </a:rPr>
              <a:t>        Rev. 12				          Rev. 17</a:t>
            </a:r>
          </a:p>
          <a:p>
            <a:pPr eaLnBrk="1" hangingPunct="1">
              <a:buFont typeface="Wingdings" pitchFamily="2" charset="2"/>
              <a:buNone/>
              <a:defRPr/>
            </a:pPr>
            <a:r>
              <a:rPr lang="en-US" sz="2400" b="1" i="1" u="sng" smtClean="0">
                <a:solidFill>
                  <a:srgbClr val="FF9900"/>
                </a:solidFill>
                <a:effectLst/>
              </a:rPr>
              <a:t>The Bride of Christ</a:t>
            </a:r>
            <a:r>
              <a:rPr lang="en-US" sz="2400" b="1" smtClean="0">
                <a:solidFill>
                  <a:srgbClr val="FF9900"/>
                </a:solidFill>
                <a:effectLst/>
              </a:rPr>
              <a:t>			</a:t>
            </a:r>
            <a:r>
              <a:rPr lang="en-US" sz="2400" b="1" i="1" u="sng" smtClean="0">
                <a:solidFill>
                  <a:srgbClr val="FF9900"/>
                </a:solidFill>
                <a:effectLst/>
              </a:rPr>
              <a:t>The Queen of Satan</a:t>
            </a:r>
          </a:p>
          <a:p>
            <a:pPr eaLnBrk="1" hangingPunct="1">
              <a:buFont typeface="Wingdings" pitchFamily="2" charset="2"/>
              <a:buNone/>
              <a:defRPr/>
            </a:pPr>
            <a:endParaRPr lang="en-US" sz="800" b="1" smtClean="0">
              <a:solidFill>
                <a:srgbClr val="FF9900"/>
              </a:solidFill>
              <a:effectLst/>
            </a:endParaRPr>
          </a:p>
          <a:p>
            <a:pPr eaLnBrk="1" hangingPunct="1">
              <a:buFont typeface="Wingdings" pitchFamily="2" charset="2"/>
              <a:buNone/>
              <a:defRPr/>
            </a:pPr>
            <a:endParaRPr lang="en-US" sz="2400" b="1" i="1" smtClean="0">
              <a:solidFill>
                <a:srgbClr val="FF9900"/>
              </a:solidFill>
              <a:effectLst>
                <a:outerShdw blurRad="38100" dist="38100" dir="2700000" algn="tl">
                  <a:srgbClr val="FFFFFF"/>
                </a:outerShdw>
              </a:effectLst>
            </a:endParaRPr>
          </a:p>
        </p:txBody>
      </p:sp>
      <p:sp>
        <p:nvSpPr>
          <p:cNvPr id="208899" name="Text Box 4"/>
          <p:cNvSpPr txBox="1">
            <a:spLocks noChangeArrowheads="1"/>
          </p:cNvSpPr>
          <p:nvPr/>
        </p:nvSpPr>
        <p:spPr bwMode="auto">
          <a:xfrm>
            <a:off x="533400" y="381000"/>
            <a:ext cx="8077200" cy="762000"/>
          </a:xfrm>
          <a:prstGeom prst="rect">
            <a:avLst/>
          </a:prstGeom>
          <a:noFill/>
          <a:ln w="9525">
            <a:noFill/>
            <a:miter lim="800000"/>
            <a:headEnd/>
            <a:tailEnd/>
          </a:ln>
        </p:spPr>
        <p:txBody>
          <a:bodyPr>
            <a:spAutoFit/>
          </a:bodyPr>
          <a:lstStyle/>
          <a:p>
            <a:pPr algn="ctr">
              <a:spcBef>
                <a:spcPct val="50000"/>
              </a:spcBef>
            </a:pPr>
            <a:r>
              <a:rPr lang="en-US" sz="4400">
                <a:solidFill>
                  <a:schemeClr val="hlink"/>
                </a:solidFill>
              </a:rPr>
              <a:t>The Theme of Two Women</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209923" name="Line 3"/>
          <p:cNvSpPr>
            <a:spLocks noChangeShapeType="1"/>
          </p:cNvSpPr>
          <p:nvPr/>
        </p:nvSpPr>
        <p:spPr bwMode="auto">
          <a:xfrm>
            <a:off x="8839200" y="1676400"/>
            <a:ext cx="0" cy="4800600"/>
          </a:xfrm>
          <a:prstGeom prst="line">
            <a:avLst/>
          </a:prstGeom>
          <a:noFill/>
          <a:ln w="28575">
            <a:solidFill>
              <a:schemeClr val="tx1"/>
            </a:solidFill>
            <a:round/>
            <a:headEnd/>
            <a:tailEnd/>
          </a:ln>
        </p:spPr>
        <p:txBody>
          <a:bodyPr/>
          <a:lstStyle/>
          <a:p>
            <a:endParaRPr lang="en-US"/>
          </a:p>
        </p:txBody>
      </p:sp>
      <p:sp>
        <p:nvSpPr>
          <p:cNvPr id="209924"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209925"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209926" name="Rectangle 7"/>
          <p:cNvSpPr>
            <a:spLocks noChangeArrowheads="1"/>
          </p:cNvSpPr>
          <p:nvPr/>
        </p:nvSpPr>
        <p:spPr bwMode="auto">
          <a:xfrm>
            <a:off x="2133600" y="2603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18</a:t>
            </a:r>
          </a:p>
          <a:p>
            <a:pPr algn="ctr">
              <a:tabLst>
                <a:tab pos="228600" algn="l"/>
                <a:tab pos="457200" algn="l"/>
                <a:tab pos="685800" algn="l"/>
                <a:tab pos="914400" algn="l"/>
              </a:tabLst>
            </a:pPr>
            <a:r>
              <a:rPr lang="en-US" sz="1600" b="0">
                <a:latin typeface="Tahoma Small Cap" pitchFamily="34" charset="0"/>
              </a:rPr>
              <a:t>The Harlot Church (Babylon is Fallen)</a:t>
            </a:r>
            <a:endParaRPr lang="en-US" sz="1600" b="0">
              <a:solidFill>
                <a:schemeClr val="hlink"/>
              </a:solidFill>
              <a:latin typeface="Tahoma Small Cap" pitchFamily="34" charset="0"/>
            </a:endParaRPr>
          </a:p>
        </p:txBody>
      </p:sp>
      <p:sp>
        <p:nvSpPr>
          <p:cNvPr id="209927"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209928"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209929" name="Arc 10"/>
          <p:cNvSpPr>
            <a:spLocks/>
          </p:cNvSpPr>
          <p:nvPr/>
        </p:nvSpPr>
        <p:spPr bwMode="auto">
          <a:xfrm flipH="1">
            <a:off x="3200400" y="5715000"/>
            <a:ext cx="56388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09930" name="Line 11"/>
          <p:cNvSpPr>
            <a:spLocks noChangeShapeType="1"/>
          </p:cNvSpPr>
          <p:nvPr/>
        </p:nvSpPr>
        <p:spPr bwMode="auto">
          <a:xfrm>
            <a:off x="3200400" y="1600200"/>
            <a:ext cx="0" cy="228600"/>
          </a:xfrm>
          <a:prstGeom prst="line">
            <a:avLst/>
          </a:prstGeom>
          <a:noFill/>
          <a:ln w="19050">
            <a:solidFill>
              <a:schemeClr val="tx1"/>
            </a:solidFill>
            <a:round/>
            <a:headEnd/>
            <a:tailEnd/>
          </a:ln>
        </p:spPr>
        <p:txBody>
          <a:bodyPr/>
          <a:lstStyle/>
          <a:p>
            <a:endParaRPr lang="en-US"/>
          </a:p>
        </p:txBody>
      </p:sp>
      <p:sp>
        <p:nvSpPr>
          <p:cNvPr id="209931" name="Rectangle 12"/>
          <p:cNvSpPr>
            <a:spLocks noChangeArrowheads="1"/>
          </p:cNvSpPr>
          <p:nvPr/>
        </p:nvSpPr>
        <p:spPr bwMode="auto">
          <a:xfrm>
            <a:off x="35814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09932"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209933"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209934" name="Rectangle 15"/>
          <p:cNvSpPr>
            <a:spLocks noChangeArrowheads="1"/>
          </p:cNvSpPr>
          <p:nvPr/>
        </p:nvSpPr>
        <p:spPr bwMode="auto">
          <a:xfrm>
            <a:off x="44196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09935" name="Line 16"/>
          <p:cNvSpPr>
            <a:spLocks noChangeShapeType="1"/>
          </p:cNvSpPr>
          <p:nvPr/>
        </p:nvSpPr>
        <p:spPr bwMode="auto">
          <a:xfrm>
            <a:off x="3200400" y="2057400"/>
            <a:ext cx="0" cy="4419600"/>
          </a:xfrm>
          <a:prstGeom prst="line">
            <a:avLst/>
          </a:prstGeom>
          <a:noFill/>
          <a:ln w="19050">
            <a:solidFill>
              <a:schemeClr val="tx1"/>
            </a:solidFill>
            <a:round/>
            <a:headEnd/>
            <a:tailEnd/>
          </a:ln>
        </p:spPr>
        <p:txBody>
          <a:bodyPr/>
          <a:lstStyle/>
          <a:p>
            <a:endParaRPr lang="en-US"/>
          </a:p>
        </p:txBody>
      </p:sp>
      <p:sp>
        <p:nvSpPr>
          <p:cNvPr id="209936"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209937" name="Text Box 18"/>
          <p:cNvSpPr txBox="1">
            <a:spLocks noChangeArrowheads="1"/>
          </p:cNvSpPr>
          <p:nvPr/>
        </p:nvSpPr>
        <p:spPr bwMode="auto">
          <a:xfrm>
            <a:off x="3200400" y="2347913"/>
            <a:ext cx="5638800" cy="2696123"/>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r>
              <a:rPr lang="en-US" dirty="0">
                <a:solidFill>
                  <a:schemeClr val="hlink"/>
                </a:solidFill>
                <a:latin typeface="Tahoma Small Cap" pitchFamily="34" charset="0"/>
              </a:rPr>
              <a:t>15</a:t>
            </a:r>
            <a:r>
              <a:rPr lang="en-US" b="0" i="1" dirty="0"/>
              <a:t>-Tribulation Saints and 7 Angels with 7 Bowls</a:t>
            </a:r>
          </a:p>
          <a:p>
            <a:r>
              <a:rPr lang="en-US" dirty="0">
                <a:solidFill>
                  <a:schemeClr val="hlink"/>
                </a:solidFill>
                <a:latin typeface="Tahoma Small Cap" pitchFamily="34" charset="0"/>
              </a:rPr>
              <a:t>16</a:t>
            </a:r>
            <a:r>
              <a:rPr lang="en-US" b="0" dirty="0"/>
              <a:t>-</a:t>
            </a:r>
            <a:r>
              <a:rPr lang="en-US" b="0" i="1" dirty="0"/>
              <a:t>The Seven Bowls of God’s Wrath</a:t>
            </a:r>
          </a:p>
          <a:p>
            <a:r>
              <a:rPr lang="en-US" dirty="0">
                <a:solidFill>
                  <a:schemeClr val="hlink"/>
                </a:solidFill>
                <a:latin typeface="Tahoma Small Cap" pitchFamily="34" charset="0"/>
              </a:rPr>
              <a:t>17</a:t>
            </a:r>
            <a:r>
              <a:rPr lang="en-US" b="0" i="1" dirty="0"/>
              <a:t>-The Harlot Church (Babylon)</a:t>
            </a:r>
          </a:p>
          <a:p>
            <a:r>
              <a:rPr lang="en-US" b="0" dirty="0">
                <a:solidFill>
                  <a:srgbClr val="FF9900"/>
                </a:solidFill>
                <a:latin typeface="Tahoma Small Cap" pitchFamily="34" charset="0"/>
              </a:rPr>
              <a:t>                               </a:t>
            </a:r>
            <a:r>
              <a:rPr lang="en-US" dirty="0" smtClean="0">
                <a:solidFill>
                  <a:srgbClr val="FF9900"/>
                </a:solidFill>
                <a:latin typeface="Tahoma Small Cap" pitchFamily="34" charset="0"/>
              </a:rPr>
              <a:t>18</a:t>
            </a:r>
            <a:r>
              <a:rPr lang="en-US" b="0" i="1" dirty="0" smtClean="0">
                <a:solidFill>
                  <a:srgbClr val="FF9900"/>
                </a:solidFill>
                <a:latin typeface="Tahoma Small Cap" pitchFamily="34" charset="0"/>
              </a:rPr>
              <a:t>-Babylon (Commerce) is </a:t>
            </a:r>
            <a:r>
              <a:rPr lang="en-US" b="0" i="1" dirty="0">
                <a:solidFill>
                  <a:srgbClr val="FF9900"/>
                </a:solidFill>
                <a:latin typeface="Tahoma Small Cap" pitchFamily="34" charset="0"/>
              </a:rPr>
              <a:t>Fallen!</a:t>
            </a:r>
          </a:p>
          <a:p>
            <a:pPr>
              <a:lnSpc>
                <a:spcPct val="90000"/>
              </a:lnSpc>
            </a:pPr>
            <a:endParaRPr lang="en-US" b="0" i="1" dirty="0">
              <a:solidFill>
                <a:srgbClr val="FF9900"/>
              </a:solidFill>
              <a:latin typeface="Tahoma Small Cap" pitchFamily="34" charset="0"/>
            </a:endParaRPr>
          </a:p>
          <a:p>
            <a:pPr>
              <a:spcBef>
                <a:spcPct val="50000"/>
              </a:spcBef>
            </a:pPr>
            <a:endParaRPr lang="en-US" b="0" dirty="0"/>
          </a:p>
        </p:txBody>
      </p:sp>
      <p:sp>
        <p:nvSpPr>
          <p:cNvPr id="209938"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209939" name="Line 20"/>
          <p:cNvSpPr>
            <a:spLocks noChangeShapeType="1"/>
          </p:cNvSpPr>
          <p:nvPr/>
        </p:nvSpPr>
        <p:spPr bwMode="auto">
          <a:xfrm>
            <a:off x="7543800" y="1981200"/>
            <a:ext cx="1219200" cy="0"/>
          </a:xfrm>
          <a:prstGeom prst="line">
            <a:avLst/>
          </a:prstGeom>
          <a:noFill/>
          <a:ln w="9525">
            <a:solidFill>
              <a:schemeClr val="tx1"/>
            </a:solidFill>
            <a:round/>
            <a:headEnd/>
            <a:tailEnd type="triangle" w="med" len="med"/>
          </a:ln>
        </p:spPr>
        <p:txBody>
          <a:bodyPr/>
          <a:lstStyle/>
          <a:p>
            <a:endParaRPr lang="en-US"/>
          </a:p>
        </p:txBody>
      </p:sp>
      <p:sp>
        <p:nvSpPr>
          <p:cNvPr id="209940" name="Text Box 22"/>
          <p:cNvSpPr txBox="1">
            <a:spLocks noChangeArrowheads="1"/>
          </p:cNvSpPr>
          <p:nvPr/>
        </p:nvSpPr>
        <p:spPr bwMode="auto">
          <a:xfrm>
            <a:off x="1219200" y="34432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209941" name="Line 23"/>
          <p:cNvSpPr>
            <a:spLocks noChangeShapeType="1"/>
          </p:cNvSpPr>
          <p:nvPr/>
        </p:nvSpPr>
        <p:spPr bwMode="auto">
          <a:xfrm>
            <a:off x="7010400" y="3657600"/>
            <a:ext cx="1752600" cy="0"/>
          </a:xfrm>
          <a:prstGeom prst="line">
            <a:avLst/>
          </a:prstGeom>
          <a:noFill/>
          <a:ln w="9525">
            <a:solidFill>
              <a:schemeClr val="tx1"/>
            </a:solidFill>
            <a:round/>
            <a:headEnd/>
            <a:tailEnd type="triangle" w="med" len="med"/>
          </a:ln>
        </p:spPr>
        <p:txBody>
          <a:bodyPr/>
          <a:lstStyle/>
          <a:p>
            <a:endParaRPr lang="en-US"/>
          </a:p>
        </p:txBody>
      </p:sp>
      <p:sp>
        <p:nvSpPr>
          <p:cNvPr id="209942" name="Line 24"/>
          <p:cNvSpPr>
            <a:spLocks noChangeShapeType="1"/>
          </p:cNvSpPr>
          <p:nvPr/>
        </p:nvSpPr>
        <p:spPr bwMode="auto">
          <a:xfrm>
            <a:off x="6553200" y="3962400"/>
            <a:ext cx="2209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210947" name="Line 3"/>
          <p:cNvSpPr>
            <a:spLocks noChangeShapeType="1"/>
          </p:cNvSpPr>
          <p:nvPr/>
        </p:nvSpPr>
        <p:spPr bwMode="auto">
          <a:xfrm>
            <a:off x="8839200" y="1676400"/>
            <a:ext cx="0" cy="2590800"/>
          </a:xfrm>
          <a:prstGeom prst="line">
            <a:avLst/>
          </a:prstGeom>
          <a:noFill/>
          <a:ln w="28575">
            <a:solidFill>
              <a:schemeClr val="tx1"/>
            </a:solidFill>
            <a:round/>
            <a:headEnd/>
            <a:tailEnd/>
          </a:ln>
        </p:spPr>
        <p:txBody>
          <a:bodyPr/>
          <a:lstStyle/>
          <a:p>
            <a:endParaRPr lang="en-US"/>
          </a:p>
        </p:txBody>
      </p:sp>
      <p:sp>
        <p:nvSpPr>
          <p:cNvPr id="210948"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210949"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210950" name="Rectangle 7"/>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19</a:t>
            </a:r>
          </a:p>
          <a:p>
            <a:pPr algn="ctr">
              <a:tabLst>
                <a:tab pos="228600" algn="l"/>
                <a:tab pos="457200" algn="l"/>
                <a:tab pos="685800" algn="l"/>
                <a:tab pos="914400" algn="l"/>
              </a:tabLst>
            </a:pPr>
            <a:r>
              <a:rPr lang="en-US" sz="1600" b="0">
                <a:latin typeface="Tahoma Small Cap" pitchFamily="34" charset="0"/>
              </a:rPr>
              <a:t>The Rider on the White Horse</a:t>
            </a:r>
            <a:endParaRPr lang="en-US" sz="1600" b="0">
              <a:solidFill>
                <a:schemeClr val="hlink"/>
              </a:solidFill>
              <a:latin typeface="Tahoma Small Cap" pitchFamily="34" charset="0"/>
            </a:endParaRPr>
          </a:p>
        </p:txBody>
      </p:sp>
      <p:sp>
        <p:nvSpPr>
          <p:cNvPr id="210951"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210952"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210953" name="Arc 10"/>
          <p:cNvSpPr>
            <a:spLocks/>
          </p:cNvSpPr>
          <p:nvPr/>
        </p:nvSpPr>
        <p:spPr bwMode="auto">
          <a:xfrm flipH="1">
            <a:off x="3200400" y="5715000"/>
            <a:ext cx="56388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10954" name="Line 11"/>
          <p:cNvSpPr>
            <a:spLocks noChangeShapeType="1"/>
          </p:cNvSpPr>
          <p:nvPr/>
        </p:nvSpPr>
        <p:spPr bwMode="auto">
          <a:xfrm>
            <a:off x="3200400" y="1600200"/>
            <a:ext cx="0" cy="228600"/>
          </a:xfrm>
          <a:prstGeom prst="line">
            <a:avLst/>
          </a:prstGeom>
          <a:noFill/>
          <a:ln w="19050">
            <a:solidFill>
              <a:schemeClr val="tx1"/>
            </a:solidFill>
            <a:round/>
            <a:headEnd/>
            <a:tailEnd/>
          </a:ln>
        </p:spPr>
        <p:txBody>
          <a:bodyPr/>
          <a:lstStyle/>
          <a:p>
            <a:endParaRPr lang="en-US"/>
          </a:p>
        </p:txBody>
      </p:sp>
      <p:sp>
        <p:nvSpPr>
          <p:cNvPr id="210955" name="Rectangle 12"/>
          <p:cNvSpPr>
            <a:spLocks noChangeArrowheads="1"/>
          </p:cNvSpPr>
          <p:nvPr/>
        </p:nvSpPr>
        <p:spPr bwMode="auto">
          <a:xfrm>
            <a:off x="35814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0956"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210957"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76815" name="Rectangle 15"/>
          <p:cNvSpPr>
            <a:spLocks noChangeArrowheads="1"/>
          </p:cNvSpPr>
          <p:nvPr/>
        </p:nvSpPr>
        <p:spPr bwMode="auto">
          <a:xfrm>
            <a:off x="4419600" y="6445250"/>
            <a:ext cx="3124200" cy="336550"/>
          </a:xfrm>
          <a:prstGeom prst="rect">
            <a:avLst/>
          </a:prstGeom>
          <a:noFill/>
          <a:ln w="9525">
            <a:noFill/>
            <a:miter lim="800000"/>
            <a:headEnd/>
            <a:tailEnd/>
          </a:ln>
          <a:effectLst/>
        </p:spPr>
        <p:txBody>
          <a:bodyPr anchor="ctr">
            <a:spAutoFit/>
          </a:bodyPr>
          <a:lstStyle/>
          <a:p>
            <a:pPr algn="ctr">
              <a:tabLst>
                <a:tab pos="228600" algn="l"/>
                <a:tab pos="457200" algn="l"/>
                <a:tab pos="685800" algn="l"/>
                <a:tab pos="914400" algn="l"/>
              </a:tabLst>
              <a:defRPr/>
            </a:pPr>
            <a:r>
              <a:rPr lang="en-US" sz="1600" i="1">
                <a:effectLst>
                  <a:outerShdw blurRad="38100" dist="38100" dir="2700000" algn="tl">
                    <a:srgbClr val="010199"/>
                  </a:outerShdw>
                </a:effectLst>
                <a:latin typeface="Tahoma Small Cap" pitchFamily="34" charset="0"/>
                <a:cs typeface="Times New Roman" pitchFamily="18" charset="0"/>
              </a:rPr>
              <a:t>Revelation Chapters </a:t>
            </a:r>
            <a:r>
              <a:rPr lang="en-US" sz="1600" i="1">
                <a:solidFill>
                  <a:schemeClr val="hlink"/>
                </a:solidFill>
                <a:effectLst>
                  <a:outerShdw blurRad="38100" dist="38100" dir="2700000" algn="tl">
                    <a:srgbClr val="FFFFFF"/>
                  </a:outerShdw>
                </a:effectLst>
                <a:latin typeface="Tahoma Small Cap" pitchFamily="34" charset="0"/>
                <a:cs typeface="Times New Roman" pitchFamily="18" charset="0"/>
              </a:rPr>
              <a:t>11-19</a:t>
            </a:r>
            <a:r>
              <a:rPr lang="en-US" sz="800" b="0" i="1">
                <a:effectLst>
                  <a:outerShdw blurRad="38100" dist="38100" dir="2700000" algn="tl">
                    <a:srgbClr val="010199"/>
                  </a:outerShdw>
                </a:effectLst>
                <a:latin typeface="Times New Roman" pitchFamily="18" charset="0"/>
                <a:cs typeface="Times New Roman" pitchFamily="18" charset="0"/>
              </a:rPr>
              <a:t>             </a:t>
            </a:r>
            <a:endParaRPr lang="en-US" sz="2400" b="0">
              <a:effectLst>
                <a:outerShdw blurRad="38100" dist="38100" dir="2700000" algn="tl">
                  <a:srgbClr val="010199"/>
                </a:outerShdw>
              </a:effectLst>
              <a:latin typeface="Times New Roman" pitchFamily="18" charset="0"/>
            </a:endParaRPr>
          </a:p>
        </p:txBody>
      </p:sp>
      <p:sp>
        <p:nvSpPr>
          <p:cNvPr id="210959" name="Line 16"/>
          <p:cNvSpPr>
            <a:spLocks noChangeShapeType="1"/>
          </p:cNvSpPr>
          <p:nvPr/>
        </p:nvSpPr>
        <p:spPr bwMode="auto">
          <a:xfrm>
            <a:off x="3200400" y="2057400"/>
            <a:ext cx="0" cy="4419600"/>
          </a:xfrm>
          <a:prstGeom prst="line">
            <a:avLst/>
          </a:prstGeom>
          <a:noFill/>
          <a:ln w="19050">
            <a:solidFill>
              <a:schemeClr val="tx1"/>
            </a:solidFill>
            <a:round/>
            <a:headEnd/>
            <a:tailEnd/>
          </a:ln>
        </p:spPr>
        <p:txBody>
          <a:bodyPr/>
          <a:lstStyle/>
          <a:p>
            <a:endParaRPr lang="en-US"/>
          </a:p>
        </p:txBody>
      </p:sp>
      <p:sp>
        <p:nvSpPr>
          <p:cNvPr id="210960"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210961" name="Text Box 18"/>
          <p:cNvSpPr txBox="1">
            <a:spLocks noChangeArrowheads="1"/>
          </p:cNvSpPr>
          <p:nvPr/>
        </p:nvSpPr>
        <p:spPr bwMode="auto">
          <a:xfrm>
            <a:off x="3200400" y="2347913"/>
            <a:ext cx="5943600" cy="2723823"/>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r>
              <a:rPr lang="en-US" dirty="0">
                <a:solidFill>
                  <a:schemeClr val="hlink"/>
                </a:solidFill>
                <a:latin typeface="Tahoma Small Cap" pitchFamily="34" charset="0"/>
              </a:rPr>
              <a:t>15</a:t>
            </a:r>
            <a:r>
              <a:rPr lang="en-US" b="0" i="1" dirty="0"/>
              <a:t>-Tribulation Saints and 7 Angels with 7 Bowls</a:t>
            </a:r>
          </a:p>
          <a:p>
            <a:r>
              <a:rPr lang="en-US" dirty="0">
                <a:solidFill>
                  <a:schemeClr val="hlink"/>
                </a:solidFill>
                <a:latin typeface="Tahoma Small Cap" pitchFamily="34" charset="0"/>
              </a:rPr>
              <a:t>16</a:t>
            </a:r>
            <a:r>
              <a:rPr lang="en-US" b="0" dirty="0"/>
              <a:t>-</a:t>
            </a:r>
            <a:r>
              <a:rPr lang="en-US" b="0" i="1" dirty="0"/>
              <a:t>The Seven Bowls of God’s Wrath</a:t>
            </a:r>
          </a:p>
          <a:p>
            <a:r>
              <a:rPr lang="en-US" dirty="0">
                <a:solidFill>
                  <a:schemeClr val="hlink"/>
                </a:solidFill>
                <a:latin typeface="Tahoma Small Cap" pitchFamily="34" charset="0"/>
              </a:rPr>
              <a:t>17</a:t>
            </a:r>
            <a:r>
              <a:rPr lang="en-US" b="0" i="1" dirty="0"/>
              <a:t>-The Harlot Church (Babylon)</a:t>
            </a:r>
          </a:p>
          <a:p>
            <a:r>
              <a:rPr lang="en-US" dirty="0" smtClean="0">
                <a:solidFill>
                  <a:schemeClr val="hlink"/>
                </a:solidFill>
                <a:latin typeface="Tahoma Small Cap" pitchFamily="34" charset="0"/>
              </a:rPr>
              <a:t>18</a:t>
            </a:r>
            <a:r>
              <a:rPr lang="en-US" b="0" i="1" dirty="0" smtClean="0"/>
              <a:t>-Babylon (Commerce) is </a:t>
            </a:r>
            <a:r>
              <a:rPr lang="en-US" b="0" i="1" dirty="0"/>
              <a:t>Fallen! </a:t>
            </a:r>
            <a:r>
              <a:rPr lang="en-US" b="0" i="1" dirty="0" smtClean="0"/>
              <a:t>            </a:t>
            </a:r>
            <a:r>
              <a:rPr lang="en-US" b="0" i="1" dirty="0" smtClean="0">
                <a:solidFill>
                  <a:schemeClr val="hlink"/>
                </a:solidFill>
                <a:latin typeface="Tahoma Small Cap" pitchFamily="34" charset="0"/>
              </a:rPr>
              <a:t>Last Trump</a:t>
            </a:r>
            <a:endParaRPr lang="en-US" b="0" i="1" dirty="0" smtClean="0"/>
          </a:p>
          <a:p>
            <a:r>
              <a:rPr lang="en-US" b="0" i="1" dirty="0" smtClean="0">
                <a:solidFill>
                  <a:srgbClr val="FF9900"/>
                </a:solidFill>
                <a:latin typeface="Tahoma Small Cap" pitchFamily="34" charset="0"/>
              </a:rPr>
              <a:t>                                                           Christ </a:t>
            </a:r>
            <a:r>
              <a:rPr lang="en-US" b="0" i="1" dirty="0">
                <a:solidFill>
                  <a:srgbClr val="FF9900"/>
                </a:solidFill>
                <a:latin typeface="Tahoma Small Cap" pitchFamily="34" charset="0"/>
              </a:rPr>
              <a:t>Returns - </a:t>
            </a:r>
            <a:r>
              <a:rPr lang="en-US" dirty="0">
                <a:solidFill>
                  <a:srgbClr val="FF9900"/>
                </a:solidFill>
                <a:latin typeface="Tahoma Small Cap" pitchFamily="34" charset="0"/>
              </a:rPr>
              <a:t>19</a:t>
            </a:r>
          </a:p>
          <a:p>
            <a:pPr>
              <a:spcBef>
                <a:spcPct val="50000"/>
              </a:spcBef>
            </a:pPr>
            <a:endParaRPr lang="en-US" b="0" dirty="0"/>
          </a:p>
        </p:txBody>
      </p:sp>
      <p:sp>
        <p:nvSpPr>
          <p:cNvPr id="210962"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210963" name="Line 20"/>
          <p:cNvSpPr>
            <a:spLocks noChangeShapeType="1"/>
          </p:cNvSpPr>
          <p:nvPr/>
        </p:nvSpPr>
        <p:spPr bwMode="auto">
          <a:xfrm>
            <a:off x="7543800" y="1981200"/>
            <a:ext cx="1219200" cy="0"/>
          </a:xfrm>
          <a:prstGeom prst="line">
            <a:avLst/>
          </a:prstGeom>
          <a:noFill/>
          <a:ln w="9525">
            <a:solidFill>
              <a:schemeClr val="tx1"/>
            </a:solidFill>
            <a:round/>
            <a:headEnd/>
            <a:tailEnd type="triangle" w="med" len="med"/>
          </a:ln>
        </p:spPr>
        <p:txBody>
          <a:bodyPr/>
          <a:lstStyle/>
          <a:p>
            <a:endParaRPr lang="en-US"/>
          </a:p>
        </p:txBody>
      </p:sp>
      <p:sp>
        <p:nvSpPr>
          <p:cNvPr id="210964" name="Text Box 21"/>
          <p:cNvSpPr txBox="1">
            <a:spLocks noChangeArrowheads="1"/>
          </p:cNvSpPr>
          <p:nvPr/>
        </p:nvSpPr>
        <p:spPr bwMode="auto">
          <a:xfrm>
            <a:off x="1219200" y="34432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210965" name="Line 22"/>
          <p:cNvSpPr>
            <a:spLocks noChangeShapeType="1"/>
          </p:cNvSpPr>
          <p:nvPr/>
        </p:nvSpPr>
        <p:spPr bwMode="auto">
          <a:xfrm>
            <a:off x="7010400" y="3657600"/>
            <a:ext cx="1752600" cy="0"/>
          </a:xfrm>
          <a:prstGeom prst="line">
            <a:avLst/>
          </a:prstGeom>
          <a:noFill/>
          <a:ln w="9525">
            <a:solidFill>
              <a:schemeClr val="tx1"/>
            </a:solidFill>
            <a:round/>
            <a:headEnd/>
            <a:tailEnd type="triangle" w="med" len="med"/>
          </a:ln>
        </p:spPr>
        <p:txBody>
          <a:bodyPr/>
          <a:lstStyle/>
          <a:p>
            <a:endParaRPr lang="en-US"/>
          </a:p>
        </p:txBody>
      </p:sp>
      <p:sp>
        <p:nvSpPr>
          <p:cNvPr id="210966" name="Line 23"/>
          <p:cNvSpPr>
            <a:spLocks noChangeShapeType="1"/>
          </p:cNvSpPr>
          <p:nvPr/>
        </p:nvSpPr>
        <p:spPr bwMode="auto">
          <a:xfrm>
            <a:off x="6553200" y="3962400"/>
            <a:ext cx="2209800" cy="0"/>
          </a:xfrm>
          <a:prstGeom prst="line">
            <a:avLst/>
          </a:prstGeom>
          <a:noFill/>
          <a:ln w="9525">
            <a:solidFill>
              <a:schemeClr val="tx1"/>
            </a:solidFill>
            <a:round/>
            <a:headEnd/>
            <a:tailEnd type="triangle" w="med" len="med"/>
          </a:ln>
        </p:spPr>
        <p:txBody>
          <a:bodyPr/>
          <a:lstStyle/>
          <a:p>
            <a:endParaRPr lang="en-US"/>
          </a:p>
        </p:txBody>
      </p:sp>
      <p:sp>
        <p:nvSpPr>
          <p:cNvPr id="210967" name="Line 24"/>
          <p:cNvSpPr>
            <a:spLocks noChangeShapeType="1"/>
          </p:cNvSpPr>
          <p:nvPr/>
        </p:nvSpPr>
        <p:spPr bwMode="auto">
          <a:xfrm>
            <a:off x="8839200" y="4876800"/>
            <a:ext cx="0" cy="1600200"/>
          </a:xfrm>
          <a:prstGeom prst="line">
            <a:avLst/>
          </a:prstGeom>
          <a:noFill/>
          <a:ln w="28575">
            <a:solidFill>
              <a:schemeClr val="tx1"/>
            </a:solidFill>
            <a:round/>
            <a:headEnd/>
            <a:tailEnd/>
          </a:ln>
        </p:spPr>
        <p:txBody>
          <a:bodyPr/>
          <a:lstStyle/>
          <a:p>
            <a:endParaRPr lang="en-US"/>
          </a:p>
        </p:txBody>
      </p:sp>
      <p:sp>
        <p:nvSpPr>
          <p:cNvPr id="76825" name="Text Box 25"/>
          <p:cNvSpPr txBox="1">
            <a:spLocks noChangeArrowheads="1"/>
          </p:cNvSpPr>
          <p:nvPr/>
        </p:nvSpPr>
        <p:spPr bwMode="auto">
          <a:xfrm>
            <a:off x="3429000" y="4495800"/>
            <a:ext cx="5410200" cy="1200150"/>
          </a:xfrm>
          <a:prstGeom prst="rect">
            <a:avLst/>
          </a:prstGeom>
          <a:noFill/>
          <a:ln w="9525">
            <a:noFill/>
            <a:miter lim="800000"/>
            <a:headEnd/>
            <a:tailEnd/>
          </a:ln>
          <a:effectLst/>
        </p:spPr>
        <p:txBody>
          <a:bodyPr>
            <a:spAutoFit/>
          </a:bodyPr>
          <a:lstStyle/>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1017588"/>
          </a:xfrm>
        </p:spPr>
        <p:txBody>
          <a:bodyPr/>
          <a:lstStyle/>
          <a:p>
            <a:r>
              <a:rPr lang="en-US" smtClean="0">
                <a:solidFill>
                  <a:srgbClr val="FF9900"/>
                </a:solidFill>
                <a:effectLst/>
              </a:rPr>
              <a:t>Introduction</a:t>
            </a:r>
          </a:p>
        </p:txBody>
      </p:sp>
      <p:sp>
        <p:nvSpPr>
          <p:cNvPr id="3" name="Content Placeholder 2"/>
          <p:cNvSpPr>
            <a:spLocks noGrp="1"/>
          </p:cNvSpPr>
          <p:nvPr>
            <p:ph idx="1"/>
          </p:nvPr>
        </p:nvSpPr>
        <p:spPr>
          <a:xfrm>
            <a:off x="457200" y="1524000"/>
            <a:ext cx="8229600" cy="4530725"/>
          </a:xfrm>
        </p:spPr>
        <p:txBody>
          <a:bodyPr/>
          <a:lstStyle/>
          <a:p>
            <a:pPr>
              <a:defRPr/>
            </a:pPr>
            <a:r>
              <a:rPr lang="en-US" b="1" dirty="0" smtClean="0"/>
              <a:t>The “</a:t>
            </a:r>
            <a:r>
              <a:rPr lang="en-US" b="1" dirty="0" smtClean="0">
                <a:solidFill>
                  <a:schemeClr val="accent1">
                    <a:lumMod val="60000"/>
                    <a:lumOff val="40000"/>
                  </a:schemeClr>
                </a:solidFill>
              </a:rPr>
              <a:t>Revelation</a:t>
            </a:r>
            <a:r>
              <a:rPr lang="en-US" b="1" dirty="0" smtClean="0"/>
              <a:t>” of Jesus Christ. </a:t>
            </a:r>
          </a:p>
          <a:p>
            <a:pPr>
              <a:buFont typeface="Wingdings" pitchFamily="2" charset="2"/>
              <a:buNone/>
              <a:defRPr/>
            </a:pPr>
            <a:r>
              <a:rPr lang="en-US" b="1" dirty="0" smtClean="0"/>
              <a:t>	</a:t>
            </a:r>
            <a:r>
              <a:rPr lang="en-US" sz="2800" dirty="0" smtClean="0"/>
              <a:t>-</a:t>
            </a:r>
            <a:r>
              <a:rPr lang="en-US" sz="2800" b="1" dirty="0" smtClean="0"/>
              <a:t> </a:t>
            </a:r>
            <a:r>
              <a:rPr lang="en-US" sz="2800" dirty="0" smtClean="0"/>
              <a:t>The Greek for “revelation” is </a:t>
            </a:r>
            <a:r>
              <a:rPr lang="en-US" sz="2800" i="1" dirty="0" err="1" smtClean="0"/>
              <a:t>apokalupsis</a:t>
            </a:r>
            <a:r>
              <a:rPr lang="en-US" sz="2800" i="1" dirty="0" smtClean="0"/>
              <a:t>. </a:t>
            </a:r>
          </a:p>
          <a:p>
            <a:pPr>
              <a:buFont typeface="Wingdings" pitchFamily="2" charset="2"/>
              <a:buNone/>
              <a:tabLst>
                <a:tab pos="573088" algn="l"/>
              </a:tabLst>
              <a:defRPr/>
            </a:pPr>
            <a:r>
              <a:rPr lang="en-US" sz="2800" i="1" dirty="0" smtClean="0"/>
              <a:t>	</a:t>
            </a:r>
            <a:r>
              <a:rPr lang="en-US" sz="2800" dirty="0" smtClean="0"/>
              <a:t>- Literally means the </a:t>
            </a:r>
            <a:r>
              <a:rPr lang="en-US" sz="2800" b="1" i="1" dirty="0" smtClean="0"/>
              <a:t>UNVEILING</a:t>
            </a:r>
            <a:r>
              <a:rPr lang="en-US" sz="2800" b="1" dirty="0" smtClean="0"/>
              <a:t> </a:t>
            </a:r>
            <a:r>
              <a:rPr lang="en-US" sz="2800" dirty="0" smtClean="0"/>
              <a:t>or the   </a:t>
            </a:r>
            <a:r>
              <a:rPr lang="en-US" sz="2800" b="1" dirty="0" smtClean="0"/>
              <a:t>  	</a:t>
            </a:r>
            <a:r>
              <a:rPr lang="en-US" sz="2800" b="1" i="1" dirty="0" smtClean="0"/>
              <a:t>REVEALING</a:t>
            </a:r>
            <a:r>
              <a:rPr lang="en-US" sz="2800" b="1" dirty="0" smtClean="0"/>
              <a:t> </a:t>
            </a:r>
            <a:r>
              <a:rPr lang="en-US" sz="2800" dirty="0" smtClean="0"/>
              <a:t>of Jesus Christ. </a:t>
            </a:r>
            <a:endParaRPr lang="en-US" sz="2800"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211971" name="Line 3"/>
          <p:cNvSpPr>
            <a:spLocks noChangeShapeType="1"/>
          </p:cNvSpPr>
          <p:nvPr/>
        </p:nvSpPr>
        <p:spPr bwMode="auto">
          <a:xfrm>
            <a:off x="8839200" y="1676400"/>
            <a:ext cx="0" cy="2590800"/>
          </a:xfrm>
          <a:prstGeom prst="line">
            <a:avLst/>
          </a:prstGeom>
          <a:noFill/>
          <a:ln w="28575">
            <a:solidFill>
              <a:schemeClr val="tx1"/>
            </a:solidFill>
            <a:round/>
            <a:headEnd/>
            <a:tailEnd/>
          </a:ln>
        </p:spPr>
        <p:txBody>
          <a:bodyPr/>
          <a:lstStyle/>
          <a:p>
            <a:endParaRPr lang="en-US"/>
          </a:p>
        </p:txBody>
      </p:sp>
      <p:sp>
        <p:nvSpPr>
          <p:cNvPr id="211972"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211973"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211974" name="Rectangle 7"/>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19</a:t>
            </a:r>
          </a:p>
          <a:p>
            <a:pPr algn="ctr">
              <a:tabLst>
                <a:tab pos="228600" algn="l"/>
                <a:tab pos="457200" algn="l"/>
                <a:tab pos="685800" algn="l"/>
                <a:tab pos="914400" algn="l"/>
              </a:tabLst>
            </a:pPr>
            <a:r>
              <a:rPr lang="en-US" sz="1600" b="0">
                <a:latin typeface="Tahoma Small Cap" pitchFamily="34" charset="0"/>
              </a:rPr>
              <a:t>The Rider on the White Horse</a:t>
            </a:r>
            <a:endParaRPr lang="en-US" sz="1600" b="0">
              <a:solidFill>
                <a:schemeClr val="hlink"/>
              </a:solidFill>
              <a:latin typeface="Tahoma Small Cap" pitchFamily="34" charset="0"/>
            </a:endParaRPr>
          </a:p>
        </p:txBody>
      </p:sp>
      <p:sp>
        <p:nvSpPr>
          <p:cNvPr id="211975"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211976"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211977" name="Arc 10"/>
          <p:cNvSpPr>
            <a:spLocks/>
          </p:cNvSpPr>
          <p:nvPr/>
        </p:nvSpPr>
        <p:spPr bwMode="auto">
          <a:xfrm flipH="1">
            <a:off x="3200400" y="5715000"/>
            <a:ext cx="56388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11978" name="Line 11"/>
          <p:cNvSpPr>
            <a:spLocks noChangeShapeType="1"/>
          </p:cNvSpPr>
          <p:nvPr/>
        </p:nvSpPr>
        <p:spPr bwMode="auto">
          <a:xfrm>
            <a:off x="3200400" y="1600200"/>
            <a:ext cx="0" cy="228600"/>
          </a:xfrm>
          <a:prstGeom prst="line">
            <a:avLst/>
          </a:prstGeom>
          <a:noFill/>
          <a:ln w="19050">
            <a:solidFill>
              <a:schemeClr val="tx1"/>
            </a:solidFill>
            <a:round/>
            <a:headEnd/>
            <a:tailEnd/>
          </a:ln>
        </p:spPr>
        <p:txBody>
          <a:bodyPr/>
          <a:lstStyle/>
          <a:p>
            <a:endParaRPr lang="en-US"/>
          </a:p>
        </p:txBody>
      </p:sp>
      <p:sp>
        <p:nvSpPr>
          <p:cNvPr id="211979" name="Rectangle 12"/>
          <p:cNvSpPr>
            <a:spLocks noChangeArrowheads="1"/>
          </p:cNvSpPr>
          <p:nvPr/>
        </p:nvSpPr>
        <p:spPr bwMode="auto">
          <a:xfrm>
            <a:off x="35814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1980"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211981"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76815" name="Rectangle 15"/>
          <p:cNvSpPr>
            <a:spLocks noChangeArrowheads="1"/>
          </p:cNvSpPr>
          <p:nvPr/>
        </p:nvSpPr>
        <p:spPr bwMode="auto">
          <a:xfrm>
            <a:off x="4419600" y="6445250"/>
            <a:ext cx="3124200" cy="336550"/>
          </a:xfrm>
          <a:prstGeom prst="rect">
            <a:avLst/>
          </a:prstGeom>
          <a:noFill/>
          <a:ln w="9525">
            <a:noFill/>
            <a:miter lim="800000"/>
            <a:headEnd/>
            <a:tailEnd/>
          </a:ln>
          <a:effectLst/>
        </p:spPr>
        <p:txBody>
          <a:bodyPr anchor="ctr">
            <a:spAutoFit/>
          </a:bodyPr>
          <a:lstStyle/>
          <a:p>
            <a:pPr algn="ctr">
              <a:tabLst>
                <a:tab pos="228600" algn="l"/>
                <a:tab pos="457200" algn="l"/>
                <a:tab pos="685800" algn="l"/>
                <a:tab pos="914400" algn="l"/>
              </a:tabLst>
              <a:defRPr/>
            </a:pPr>
            <a:r>
              <a:rPr lang="en-US" sz="1600" i="1">
                <a:effectLst>
                  <a:outerShdw blurRad="38100" dist="38100" dir="2700000" algn="tl">
                    <a:srgbClr val="010199"/>
                  </a:outerShdw>
                </a:effectLst>
                <a:latin typeface="Tahoma Small Cap" pitchFamily="34" charset="0"/>
                <a:cs typeface="Times New Roman" pitchFamily="18" charset="0"/>
              </a:rPr>
              <a:t>Revelation Chapters </a:t>
            </a:r>
            <a:r>
              <a:rPr lang="en-US" sz="1600" i="1">
                <a:solidFill>
                  <a:schemeClr val="hlink"/>
                </a:solidFill>
                <a:effectLst>
                  <a:outerShdw blurRad="38100" dist="38100" dir="2700000" algn="tl">
                    <a:srgbClr val="FFFFFF"/>
                  </a:outerShdw>
                </a:effectLst>
                <a:latin typeface="Tahoma Small Cap" pitchFamily="34" charset="0"/>
                <a:cs typeface="Times New Roman" pitchFamily="18" charset="0"/>
              </a:rPr>
              <a:t>11-19</a:t>
            </a:r>
            <a:r>
              <a:rPr lang="en-US" sz="800" b="0" i="1">
                <a:effectLst>
                  <a:outerShdw blurRad="38100" dist="38100" dir="2700000" algn="tl">
                    <a:srgbClr val="010199"/>
                  </a:outerShdw>
                </a:effectLst>
                <a:latin typeface="Times New Roman" pitchFamily="18" charset="0"/>
                <a:cs typeface="Times New Roman" pitchFamily="18" charset="0"/>
              </a:rPr>
              <a:t>             </a:t>
            </a:r>
            <a:endParaRPr lang="en-US" sz="2400" b="0">
              <a:effectLst>
                <a:outerShdw blurRad="38100" dist="38100" dir="2700000" algn="tl">
                  <a:srgbClr val="010199"/>
                </a:outerShdw>
              </a:effectLst>
              <a:latin typeface="Times New Roman" pitchFamily="18" charset="0"/>
            </a:endParaRPr>
          </a:p>
        </p:txBody>
      </p:sp>
      <p:sp>
        <p:nvSpPr>
          <p:cNvPr id="211983" name="Line 16"/>
          <p:cNvSpPr>
            <a:spLocks noChangeShapeType="1"/>
          </p:cNvSpPr>
          <p:nvPr/>
        </p:nvSpPr>
        <p:spPr bwMode="auto">
          <a:xfrm>
            <a:off x="3200400" y="2057400"/>
            <a:ext cx="0" cy="4419600"/>
          </a:xfrm>
          <a:prstGeom prst="line">
            <a:avLst/>
          </a:prstGeom>
          <a:noFill/>
          <a:ln w="19050">
            <a:solidFill>
              <a:schemeClr val="tx1"/>
            </a:solidFill>
            <a:round/>
            <a:headEnd/>
            <a:tailEnd/>
          </a:ln>
        </p:spPr>
        <p:txBody>
          <a:bodyPr/>
          <a:lstStyle/>
          <a:p>
            <a:endParaRPr lang="en-US"/>
          </a:p>
        </p:txBody>
      </p:sp>
      <p:sp>
        <p:nvSpPr>
          <p:cNvPr id="211984"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211985" name="Text Box 18"/>
          <p:cNvSpPr txBox="1">
            <a:spLocks noChangeArrowheads="1"/>
          </p:cNvSpPr>
          <p:nvPr/>
        </p:nvSpPr>
        <p:spPr bwMode="auto">
          <a:xfrm>
            <a:off x="3200400" y="2347913"/>
            <a:ext cx="5943600" cy="2696123"/>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r>
              <a:rPr lang="en-US" dirty="0">
                <a:solidFill>
                  <a:schemeClr val="hlink"/>
                </a:solidFill>
                <a:latin typeface="Tahoma Small Cap" pitchFamily="34" charset="0"/>
              </a:rPr>
              <a:t>15</a:t>
            </a:r>
            <a:r>
              <a:rPr lang="en-US" b="0" i="1" dirty="0"/>
              <a:t>-Tribulation Saints and 7 Angels with 7 Bowls</a:t>
            </a:r>
          </a:p>
          <a:p>
            <a:r>
              <a:rPr lang="en-US" dirty="0">
                <a:solidFill>
                  <a:schemeClr val="hlink"/>
                </a:solidFill>
                <a:latin typeface="Tahoma Small Cap" pitchFamily="34" charset="0"/>
              </a:rPr>
              <a:t>16</a:t>
            </a:r>
            <a:r>
              <a:rPr lang="en-US" b="0" dirty="0"/>
              <a:t>-</a:t>
            </a:r>
            <a:r>
              <a:rPr lang="en-US" b="0" i="1" dirty="0"/>
              <a:t>The Seven Bowls of God’s Wrath</a:t>
            </a:r>
          </a:p>
          <a:p>
            <a:r>
              <a:rPr lang="en-US" dirty="0">
                <a:solidFill>
                  <a:schemeClr val="hlink"/>
                </a:solidFill>
                <a:latin typeface="Tahoma Small Cap" pitchFamily="34" charset="0"/>
              </a:rPr>
              <a:t>17</a:t>
            </a:r>
            <a:r>
              <a:rPr lang="en-US" b="0" i="1" dirty="0"/>
              <a:t>-The Harlot Church (Babylon)</a:t>
            </a:r>
          </a:p>
          <a:p>
            <a:r>
              <a:rPr lang="en-US" dirty="0">
                <a:solidFill>
                  <a:schemeClr val="hlink"/>
                </a:solidFill>
                <a:latin typeface="Tahoma Small Cap" pitchFamily="34" charset="0"/>
              </a:rPr>
              <a:t>18</a:t>
            </a:r>
            <a:r>
              <a:rPr lang="en-US" b="0" i="1" dirty="0"/>
              <a:t>-Babylon </a:t>
            </a:r>
            <a:r>
              <a:rPr lang="en-US" b="0" i="1" dirty="0" smtClean="0"/>
              <a:t>(Commerce) is </a:t>
            </a:r>
            <a:r>
              <a:rPr lang="en-US" b="0" i="1" dirty="0"/>
              <a:t>Fallen! </a:t>
            </a:r>
            <a:r>
              <a:rPr lang="en-US" b="0" i="1" dirty="0" smtClean="0"/>
              <a:t>            </a:t>
            </a:r>
            <a:r>
              <a:rPr lang="en-US" b="0" i="1" dirty="0" smtClean="0">
                <a:solidFill>
                  <a:schemeClr val="hlink"/>
                </a:solidFill>
                <a:latin typeface="Tahoma Small Cap" pitchFamily="34" charset="0"/>
              </a:rPr>
              <a:t>Last </a:t>
            </a:r>
            <a:r>
              <a:rPr lang="en-US" b="0" i="1" dirty="0">
                <a:solidFill>
                  <a:schemeClr val="hlink"/>
                </a:solidFill>
                <a:latin typeface="Tahoma Small Cap" pitchFamily="34" charset="0"/>
              </a:rPr>
              <a:t>Trump</a:t>
            </a:r>
            <a:endParaRPr lang="en-US" b="0" i="1" dirty="0"/>
          </a:p>
          <a:p>
            <a:pPr>
              <a:lnSpc>
                <a:spcPct val="90000"/>
              </a:lnSpc>
            </a:pPr>
            <a:r>
              <a:rPr lang="en-US" b="0" dirty="0" smtClean="0">
                <a:solidFill>
                  <a:srgbClr val="FF9900"/>
                </a:solidFill>
                <a:latin typeface="Tahoma Small Cap" pitchFamily="34" charset="0"/>
              </a:rPr>
              <a:t>                                                           </a:t>
            </a:r>
            <a:r>
              <a:rPr lang="en-US" b="0" i="1" dirty="0">
                <a:solidFill>
                  <a:srgbClr val="FF9900"/>
                </a:solidFill>
                <a:latin typeface="Tahoma Small Cap" pitchFamily="34" charset="0"/>
              </a:rPr>
              <a:t>Christ Returns - </a:t>
            </a:r>
            <a:r>
              <a:rPr lang="en-US" dirty="0">
                <a:solidFill>
                  <a:srgbClr val="FF9900"/>
                </a:solidFill>
                <a:latin typeface="Tahoma Small Cap" pitchFamily="34" charset="0"/>
              </a:rPr>
              <a:t>19</a:t>
            </a:r>
          </a:p>
          <a:p>
            <a:pPr>
              <a:spcBef>
                <a:spcPct val="50000"/>
              </a:spcBef>
            </a:pPr>
            <a:endParaRPr lang="en-US" b="0" dirty="0"/>
          </a:p>
        </p:txBody>
      </p:sp>
      <p:sp>
        <p:nvSpPr>
          <p:cNvPr id="211986"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211987" name="Line 20"/>
          <p:cNvSpPr>
            <a:spLocks noChangeShapeType="1"/>
          </p:cNvSpPr>
          <p:nvPr/>
        </p:nvSpPr>
        <p:spPr bwMode="auto">
          <a:xfrm>
            <a:off x="7543800" y="1981200"/>
            <a:ext cx="1219200" cy="0"/>
          </a:xfrm>
          <a:prstGeom prst="line">
            <a:avLst/>
          </a:prstGeom>
          <a:noFill/>
          <a:ln w="9525">
            <a:solidFill>
              <a:schemeClr val="tx1"/>
            </a:solidFill>
            <a:round/>
            <a:headEnd/>
            <a:tailEnd type="triangle" w="med" len="med"/>
          </a:ln>
        </p:spPr>
        <p:txBody>
          <a:bodyPr/>
          <a:lstStyle/>
          <a:p>
            <a:endParaRPr lang="en-US"/>
          </a:p>
        </p:txBody>
      </p:sp>
      <p:sp>
        <p:nvSpPr>
          <p:cNvPr id="211988" name="Text Box 21"/>
          <p:cNvSpPr txBox="1">
            <a:spLocks noChangeArrowheads="1"/>
          </p:cNvSpPr>
          <p:nvPr/>
        </p:nvSpPr>
        <p:spPr bwMode="auto">
          <a:xfrm>
            <a:off x="1219200" y="34432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211989" name="Line 22"/>
          <p:cNvSpPr>
            <a:spLocks noChangeShapeType="1"/>
          </p:cNvSpPr>
          <p:nvPr/>
        </p:nvSpPr>
        <p:spPr bwMode="auto">
          <a:xfrm>
            <a:off x="7010400" y="3657600"/>
            <a:ext cx="1752600" cy="0"/>
          </a:xfrm>
          <a:prstGeom prst="line">
            <a:avLst/>
          </a:prstGeom>
          <a:noFill/>
          <a:ln w="9525">
            <a:solidFill>
              <a:schemeClr val="tx1"/>
            </a:solidFill>
            <a:round/>
            <a:headEnd/>
            <a:tailEnd type="triangle" w="med" len="med"/>
          </a:ln>
        </p:spPr>
        <p:txBody>
          <a:bodyPr/>
          <a:lstStyle/>
          <a:p>
            <a:endParaRPr lang="en-US"/>
          </a:p>
        </p:txBody>
      </p:sp>
      <p:sp>
        <p:nvSpPr>
          <p:cNvPr id="211990" name="Line 23"/>
          <p:cNvSpPr>
            <a:spLocks noChangeShapeType="1"/>
          </p:cNvSpPr>
          <p:nvPr/>
        </p:nvSpPr>
        <p:spPr bwMode="auto">
          <a:xfrm>
            <a:off x="6553200" y="3962400"/>
            <a:ext cx="2209800" cy="0"/>
          </a:xfrm>
          <a:prstGeom prst="line">
            <a:avLst/>
          </a:prstGeom>
          <a:noFill/>
          <a:ln w="9525">
            <a:solidFill>
              <a:schemeClr val="tx1"/>
            </a:solidFill>
            <a:round/>
            <a:headEnd/>
            <a:tailEnd type="triangle" w="med" len="med"/>
          </a:ln>
        </p:spPr>
        <p:txBody>
          <a:bodyPr/>
          <a:lstStyle/>
          <a:p>
            <a:endParaRPr lang="en-US"/>
          </a:p>
        </p:txBody>
      </p:sp>
      <p:sp>
        <p:nvSpPr>
          <p:cNvPr id="211991" name="Line 24"/>
          <p:cNvSpPr>
            <a:spLocks noChangeShapeType="1"/>
          </p:cNvSpPr>
          <p:nvPr/>
        </p:nvSpPr>
        <p:spPr bwMode="auto">
          <a:xfrm>
            <a:off x="8839200" y="4572000"/>
            <a:ext cx="0" cy="1905000"/>
          </a:xfrm>
          <a:prstGeom prst="line">
            <a:avLst/>
          </a:prstGeom>
          <a:noFill/>
          <a:ln w="28575">
            <a:solidFill>
              <a:schemeClr val="tx1"/>
            </a:solidFill>
            <a:round/>
            <a:headEnd/>
            <a:tailEnd/>
          </a:ln>
        </p:spPr>
        <p:txBody>
          <a:bodyPr/>
          <a:lstStyle/>
          <a:p>
            <a:endParaRPr lang="en-US"/>
          </a:p>
        </p:txBody>
      </p:sp>
      <p:sp>
        <p:nvSpPr>
          <p:cNvPr id="76825" name="Text Box 25"/>
          <p:cNvSpPr txBox="1">
            <a:spLocks noChangeArrowheads="1"/>
          </p:cNvSpPr>
          <p:nvPr/>
        </p:nvSpPr>
        <p:spPr bwMode="auto">
          <a:xfrm>
            <a:off x="3429000" y="4495800"/>
            <a:ext cx="5410200" cy="1477963"/>
          </a:xfrm>
          <a:prstGeom prst="rect">
            <a:avLst/>
          </a:prstGeom>
          <a:noFill/>
          <a:ln w="9525">
            <a:noFill/>
            <a:miter lim="800000"/>
            <a:headEnd/>
            <a:tailEnd/>
          </a:ln>
          <a:effectLst/>
        </p:spPr>
        <p:txBody>
          <a:bodyPr>
            <a:spAutoFit/>
          </a:bodyPr>
          <a:lstStyle/>
          <a:p>
            <a:pPr algn="r">
              <a:defRPr/>
            </a:pPr>
            <a:r>
              <a:rPr lang="en-US" b="0" i="1" dirty="0">
                <a:effectLst>
                  <a:outerShdw blurRad="38100" dist="38100" dir="2700000" algn="tl">
                    <a:srgbClr val="010199"/>
                  </a:outerShdw>
                </a:effectLst>
              </a:rPr>
              <a:t>Rider on a White Horse –</a:t>
            </a: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212995" name="Line 3"/>
          <p:cNvSpPr>
            <a:spLocks noChangeShapeType="1"/>
          </p:cNvSpPr>
          <p:nvPr/>
        </p:nvSpPr>
        <p:spPr bwMode="auto">
          <a:xfrm>
            <a:off x="8839200" y="1676400"/>
            <a:ext cx="0" cy="2590800"/>
          </a:xfrm>
          <a:prstGeom prst="line">
            <a:avLst/>
          </a:prstGeom>
          <a:noFill/>
          <a:ln w="28575">
            <a:solidFill>
              <a:schemeClr val="tx1"/>
            </a:solidFill>
            <a:round/>
            <a:headEnd/>
            <a:tailEnd/>
          </a:ln>
        </p:spPr>
        <p:txBody>
          <a:bodyPr/>
          <a:lstStyle/>
          <a:p>
            <a:endParaRPr lang="en-US"/>
          </a:p>
        </p:txBody>
      </p:sp>
      <p:sp>
        <p:nvSpPr>
          <p:cNvPr id="212996"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212997"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212998" name="Rectangle 7"/>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19</a:t>
            </a:r>
          </a:p>
          <a:p>
            <a:pPr algn="ctr">
              <a:tabLst>
                <a:tab pos="228600" algn="l"/>
                <a:tab pos="457200" algn="l"/>
                <a:tab pos="685800" algn="l"/>
                <a:tab pos="914400" algn="l"/>
              </a:tabLst>
            </a:pPr>
            <a:r>
              <a:rPr lang="en-US" sz="1600" b="0">
                <a:latin typeface="Tahoma Small Cap" pitchFamily="34" charset="0"/>
              </a:rPr>
              <a:t>The Rider on the White Horse</a:t>
            </a:r>
            <a:endParaRPr lang="en-US" sz="1600" b="0">
              <a:solidFill>
                <a:schemeClr val="hlink"/>
              </a:solidFill>
              <a:latin typeface="Tahoma Small Cap" pitchFamily="34" charset="0"/>
            </a:endParaRPr>
          </a:p>
        </p:txBody>
      </p:sp>
      <p:sp>
        <p:nvSpPr>
          <p:cNvPr id="212999"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213000"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213001" name="Arc 10"/>
          <p:cNvSpPr>
            <a:spLocks/>
          </p:cNvSpPr>
          <p:nvPr/>
        </p:nvSpPr>
        <p:spPr bwMode="auto">
          <a:xfrm flipH="1">
            <a:off x="3200400" y="5715000"/>
            <a:ext cx="56388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13002" name="Line 11"/>
          <p:cNvSpPr>
            <a:spLocks noChangeShapeType="1"/>
          </p:cNvSpPr>
          <p:nvPr/>
        </p:nvSpPr>
        <p:spPr bwMode="auto">
          <a:xfrm>
            <a:off x="3200400" y="1600200"/>
            <a:ext cx="0" cy="228600"/>
          </a:xfrm>
          <a:prstGeom prst="line">
            <a:avLst/>
          </a:prstGeom>
          <a:noFill/>
          <a:ln w="19050">
            <a:solidFill>
              <a:schemeClr val="tx1"/>
            </a:solidFill>
            <a:round/>
            <a:headEnd/>
            <a:tailEnd/>
          </a:ln>
        </p:spPr>
        <p:txBody>
          <a:bodyPr/>
          <a:lstStyle/>
          <a:p>
            <a:endParaRPr lang="en-US"/>
          </a:p>
        </p:txBody>
      </p:sp>
      <p:sp>
        <p:nvSpPr>
          <p:cNvPr id="213003" name="Rectangle 12"/>
          <p:cNvSpPr>
            <a:spLocks noChangeArrowheads="1"/>
          </p:cNvSpPr>
          <p:nvPr/>
        </p:nvSpPr>
        <p:spPr bwMode="auto">
          <a:xfrm>
            <a:off x="35814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3004"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213005"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76815" name="Rectangle 15"/>
          <p:cNvSpPr>
            <a:spLocks noChangeArrowheads="1"/>
          </p:cNvSpPr>
          <p:nvPr/>
        </p:nvSpPr>
        <p:spPr bwMode="auto">
          <a:xfrm>
            <a:off x="4419600" y="6445250"/>
            <a:ext cx="3124200" cy="336550"/>
          </a:xfrm>
          <a:prstGeom prst="rect">
            <a:avLst/>
          </a:prstGeom>
          <a:noFill/>
          <a:ln w="9525">
            <a:noFill/>
            <a:miter lim="800000"/>
            <a:headEnd/>
            <a:tailEnd/>
          </a:ln>
          <a:effectLst/>
        </p:spPr>
        <p:txBody>
          <a:bodyPr anchor="ctr">
            <a:spAutoFit/>
          </a:bodyPr>
          <a:lstStyle/>
          <a:p>
            <a:pPr algn="ctr">
              <a:tabLst>
                <a:tab pos="228600" algn="l"/>
                <a:tab pos="457200" algn="l"/>
                <a:tab pos="685800" algn="l"/>
                <a:tab pos="914400" algn="l"/>
              </a:tabLst>
              <a:defRPr/>
            </a:pPr>
            <a:r>
              <a:rPr lang="en-US" sz="1600" i="1">
                <a:effectLst>
                  <a:outerShdw blurRad="38100" dist="38100" dir="2700000" algn="tl">
                    <a:srgbClr val="010199"/>
                  </a:outerShdw>
                </a:effectLst>
                <a:latin typeface="Tahoma Small Cap" pitchFamily="34" charset="0"/>
                <a:cs typeface="Times New Roman" pitchFamily="18" charset="0"/>
              </a:rPr>
              <a:t>Revelation Chapters </a:t>
            </a:r>
            <a:r>
              <a:rPr lang="en-US" sz="1600" i="1">
                <a:solidFill>
                  <a:schemeClr val="hlink"/>
                </a:solidFill>
                <a:effectLst>
                  <a:outerShdw blurRad="38100" dist="38100" dir="2700000" algn="tl">
                    <a:srgbClr val="FFFFFF"/>
                  </a:outerShdw>
                </a:effectLst>
                <a:latin typeface="Tahoma Small Cap" pitchFamily="34" charset="0"/>
                <a:cs typeface="Times New Roman" pitchFamily="18" charset="0"/>
              </a:rPr>
              <a:t>11-19</a:t>
            </a:r>
            <a:r>
              <a:rPr lang="en-US" sz="800" b="0" i="1">
                <a:effectLst>
                  <a:outerShdw blurRad="38100" dist="38100" dir="2700000" algn="tl">
                    <a:srgbClr val="010199"/>
                  </a:outerShdw>
                </a:effectLst>
                <a:latin typeface="Times New Roman" pitchFamily="18" charset="0"/>
                <a:cs typeface="Times New Roman" pitchFamily="18" charset="0"/>
              </a:rPr>
              <a:t>             </a:t>
            </a:r>
            <a:endParaRPr lang="en-US" sz="2400" b="0">
              <a:effectLst>
                <a:outerShdw blurRad="38100" dist="38100" dir="2700000" algn="tl">
                  <a:srgbClr val="010199"/>
                </a:outerShdw>
              </a:effectLst>
              <a:latin typeface="Times New Roman" pitchFamily="18" charset="0"/>
            </a:endParaRPr>
          </a:p>
        </p:txBody>
      </p:sp>
      <p:sp>
        <p:nvSpPr>
          <p:cNvPr id="213007" name="Line 16"/>
          <p:cNvSpPr>
            <a:spLocks noChangeShapeType="1"/>
          </p:cNvSpPr>
          <p:nvPr/>
        </p:nvSpPr>
        <p:spPr bwMode="auto">
          <a:xfrm>
            <a:off x="3200400" y="2057400"/>
            <a:ext cx="0" cy="4419600"/>
          </a:xfrm>
          <a:prstGeom prst="line">
            <a:avLst/>
          </a:prstGeom>
          <a:noFill/>
          <a:ln w="19050">
            <a:solidFill>
              <a:schemeClr val="tx1"/>
            </a:solidFill>
            <a:round/>
            <a:headEnd/>
            <a:tailEnd/>
          </a:ln>
        </p:spPr>
        <p:txBody>
          <a:bodyPr/>
          <a:lstStyle/>
          <a:p>
            <a:endParaRPr lang="en-US"/>
          </a:p>
        </p:txBody>
      </p:sp>
      <p:sp>
        <p:nvSpPr>
          <p:cNvPr id="213008"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213009" name="Text Box 18"/>
          <p:cNvSpPr txBox="1">
            <a:spLocks noChangeArrowheads="1"/>
          </p:cNvSpPr>
          <p:nvPr/>
        </p:nvSpPr>
        <p:spPr bwMode="auto">
          <a:xfrm>
            <a:off x="3200400" y="2347913"/>
            <a:ext cx="5943600" cy="267493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r>
              <a:rPr lang="en-US" dirty="0">
                <a:solidFill>
                  <a:schemeClr val="hlink"/>
                </a:solidFill>
                <a:latin typeface="Tahoma Small Cap" pitchFamily="34" charset="0"/>
              </a:rPr>
              <a:t>15</a:t>
            </a:r>
            <a:r>
              <a:rPr lang="en-US" b="0" i="1" dirty="0"/>
              <a:t>-Tribulation Saints and 7 Angels with 7 Bowls</a:t>
            </a:r>
          </a:p>
          <a:p>
            <a:r>
              <a:rPr lang="en-US" dirty="0">
                <a:solidFill>
                  <a:schemeClr val="hlink"/>
                </a:solidFill>
                <a:latin typeface="Tahoma Small Cap" pitchFamily="34" charset="0"/>
              </a:rPr>
              <a:t>16</a:t>
            </a:r>
            <a:r>
              <a:rPr lang="en-US" b="0" dirty="0"/>
              <a:t>-</a:t>
            </a:r>
            <a:r>
              <a:rPr lang="en-US" b="0" i="1" dirty="0"/>
              <a:t>The Seven Bowls of God’s Wrath</a:t>
            </a:r>
          </a:p>
          <a:p>
            <a:r>
              <a:rPr lang="en-US" dirty="0">
                <a:solidFill>
                  <a:schemeClr val="hlink"/>
                </a:solidFill>
                <a:latin typeface="Tahoma Small Cap" pitchFamily="34" charset="0"/>
              </a:rPr>
              <a:t>17</a:t>
            </a:r>
            <a:r>
              <a:rPr lang="en-US" b="0" i="1" dirty="0"/>
              <a:t>-The Harlot Church (Babylon)</a:t>
            </a:r>
          </a:p>
          <a:p>
            <a:r>
              <a:rPr lang="en-US" dirty="0">
                <a:solidFill>
                  <a:schemeClr val="hlink"/>
                </a:solidFill>
                <a:latin typeface="Tahoma Small Cap" pitchFamily="34" charset="0"/>
              </a:rPr>
              <a:t>18</a:t>
            </a:r>
            <a:r>
              <a:rPr lang="en-US" b="0" i="1" dirty="0"/>
              <a:t>-Babylon is Fallen!                                  </a:t>
            </a:r>
            <a:r>
              <a:rPr lang="en-US" b="0" i="1" dirty="0">
                <a:solidFill>
                  <a:schemeClr val="hlink"/>
                </a:solidFill>
                <a:latin typeface="Tahoma Small Cap" pitchFamily="34" charset="0"/>
              </a:rPr>
              <a:t>Last Trump</a:t>
            </a:r>
            <a:endParaRPr lang="en-US" b="0" i="1" dirty="0"/>
          </a:p>
          <a:p>
            <a:pPr>
              <a:lnSpc>
                <a:spcPct val="90000"/>
              </a:lnSpc>
            </a:pPr>
            <a:r>
              <a:rPr lang="en-US" b="0" dirty="0">
                <a:solidFill>
                  <a:srgbClr val="FF9900"/>
                </a:solidFill>
                <a:latin typeface="Tahoma Small Cap" pitchFamily="34" charset="0"/>
              </a:rPr>
              <a:t>                                                           </a:t>
            </a:r>
            <a:r>
              <a:rPr lang="en-US" b="0" i="1" dirty="0">
                <a:solidFill>
                  <a:srgbClr val="FF9900"/>
                </a:solidFill>
                <a:latin typeface="Tahoma Small Cap" pitchFamily="34" charset="0"/>
              </a:rPr>
              <a:t>Christ Returns - </a:t>
            </a:r>
            <a:r>
              <a:rPr lang="en-US" dirty="0">
                <a:solidFill>
                  <a:srgbClr val="FF9900"/>
                </a:solidFill>
                <a:latin typeface="Tahoma Small Cap" pitchFamily="34" charset="0"/>
              </a:rPr>
              <a:t>19</a:t>
            </a:r>
          </a:p>
          <a:p>
            <a:pPr>
              <a:spcBef>
                <a:spcPct val="50000"/>
              </a:spcBef>
            </a:pPr>
            <a:endParaRPr lang="en-US" b="0" dirty="0"/>
          </a:p>
        </p:txBody>
      </p:sp>
      <p:sp>
        <p:nvSpPr>
          <p:cNvPr id="213010"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213011" name="Line 20"/>
          <p:cNvSpPr>
            <a:spLocks noChangeShapeType="1"/>
          </p:cNvSpPr>
          <p:nvPr/>
        </p:nvSpPr>
        <p:spPr bwMode="auto">
          <a:xfrm>
            <a:off x="7543800" y="1981200"/>
            <a:ext cx="1219200" cy="0"/>
          </a:xfrm>
          <a:prstGeom prst="line">
            <a:avLst/>
          </a:prstGeom>
          <a:noFill/>
          <a:ln w="9525">
            <a:solidFill>
              <a:schemeClr val="tx1"/>
            </a:solidFill>
            <a:round/>
            <a:headEnd/>
            <a:tailEnd type="triangle" w="med" len="med"/>
          </a:ln>
        </p:spPr>
        <p:txBody>
          <a:bodyPr/>
          <a:lstStyle/>
          <a:p>
            <a:endParaRPr lang="en-US"/>
          </a:p>
        </p:txBody>
      </p:sp>
      <p:sp>
        <p:nvSpPr>
          <p:cNvPr id="213012" name="Text Box 21"/>
          <p:cNvSpPr txBox="1">
            <a:spLocks noChangeArrowheads="1"/>
          </p:cNvSpPr>
          <p:nvPr/>
        </p:nvSpPr>
        <p:spPr bwMode="auto">
          <a:xfrm>
            <a:off x="1219200" y="34432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213013" name="Line 22"/>
          <p:cNvSpPr>
            <a:spLocks noChangeShapeType="1"/>
          </p:cNvSpPr>
          <p:nvPr/>
        </p:nvSpPr>
        <p:spPr bwMode="auto">
          <a:xfrm>
            <a:off x="7010400" y="3657600"/>
            <a:ext cx="1752600" cy="0"/>
          </a:xfrm>
          <a:prstGeom prst="line">
            <a:avLst/>
          </a:prstGeom>
          <a:noFill/>
          <a:ln w="9525">
            <a:solidFill>
              <a:schemeClr val="tx1"/>
            </a:solidFill>
            <a:round/>
            <a:headEnd/>
            <a:tailEnd type="triangle" w="med" len="med"/>
          </a:ln>
        </p:spPr>
        <p:txBody>
          <a:bodyPr/>
          <a:lstStyle/>
          <a:p>
            <a:endParaRPr lang="en-US"/>
          </a:p>
        </p:txBody>
      </p:sp>
      <p:sp>
        <p:nvSpPr>
          <p:cNvPr id="213014" name="Line 23"/>
          <p:cNvSpPr>
            <a:spLocks noChangeShapeType="1"/>
          </p:cNvSpPr>
          <p:nvPr/>
        </p:nvSpPr>
        <p:spPr bwMode="auto">
          <a:xfrm>
            <a:off x="6553200" y="3962400"/>
            <a:ext cx="2209800" cy="0"/>
          </a:xfrm>
          <a:prstGeom prst="line">
            <a:avLst/>
          </a:prstGeom>
          <a:noFill/>
          <a:ln w="9525">
            <a:solidFill>
              <a:schemeClr val="tx1"/>
            </a:solidFill>
            <a:round/>
            <a:headEnd/>
            <a:tailEnd type="triangle" w="med" len="med"/>
          </a:ln>
        </p:spPr>
        <p:txBody>
          <a:bodyPr/>
          <a:lstStyle/>
          <a:p>
            <a:endParaRPr lang="en-US"/>
          </a:p>
        </p:txBody>
      </p:sp>
      <p:sp>
        <p:nvSpPr>
          <p:cNvPr id="213015" name="Line 24"/>
          <p:cNvSpPr>
            <a:spLocks noChangeShapeType="1"/>
          </p:cNvSpPr>
          <p:nvPr/>
        </p:nvSpPr>
        <p:spPr bwMode="auto">
          <a:xfrm>
            <a:off x="8839200" y="4572000"/>
            <a:ext cx="0" cy="1905000"/>
          </a:xfrm>
          <a:prstGeom prst="line">
            <a:avLst/>
          </a:prstGeom>
          <a:noFill/>
          <a:ln w="28575">
            <a:solidFill>
              <a:schemeClr val="tx1"/>
            </a:solidFill>
            <a:round/>
            <a:headEnd/>
            <a:tailEnd/>
          </a:ln>
        </p:spPr>
        <p:txBody>
          <a:bodyPr/>
          <a:lstStyle/>
          <a:p>
            <a:endParaRPr lang="en-US"/>
          </a:p>
        </p:txBody>
      </p:sp>
      <p:sp>
        <p:nvSpPr>
          <p:cNvPr id="76825" name="Text Box 25"/>
          <p:cNvSpPr txBox="1">
            <a:spLocks noChangeArrowheads="1"/>
          </p:cNvSpPr>
          <p:nvPr/>
        </p:nvSpPr>
        <p:spPr bwMode="auto">
          <a:xfrm>
            <a:off x="3429000" y="4495800"/>
            <a:ext cx="5410200" cy="1754188"/>
          </a:xfrm>
          <a:prstGeom prst="rect">
            <a:avLst/>
          </a:prstGeom>
          <a:noFill/>
          <a:ln w="9525">
            <a:noFill/>
            <a:miter lim="800000"/>
            <a:headEnd/>
            <a:tailEnd/>
          </a:ln>
          <a:effectLst/>
        </p:spPr>
        <p:txBody>
          <a:bodyPr>
            <a:spAutoFit/>
          </a:bodyPr>
          <a:lstStyle/>
          <a:p>
            <a:pPr algn="r">
              <a:defRPr/>
            </a:pPr>
            <a:r>
              <a:rPr lang="en-US" b="0" i="1" dirty="0">
                <a:effectLst>
                  <a:outerShdw blurRad="38100" dist="38100" dir="2700000" algn="tl">
                    <a:srgbClr val="010199"/>
                  </a:outerShdw>
                </a:effectLst>
              </a:rPr>
              <a:t>Rider on a White Horse –</a:t>
            </a:r>
          </a:p>
          <a:p>
            <a:pPr algn="r">
              <a:defRPr/>
            </a:pPr>
            <a:r>
              <a:rPr lang="en-US" b="0" i="1" dirty="0">
                <a:effectLst>
                  <a:outerShdw blurRad="38100" dist="38100" dir="2700000" algn="tl">
                    <a:srgbClr val="010199"/>
                  </a:outerShdw>
                </a:effectLst>
              </a:rPr>
              <a:t>King of kings &amp; Lord of lords –</a:t>
            </a: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214019" name="Line 3"/>
          <p:cNvSpPr>
            <a:spLocks noChangeShapeType="1"/>
          </p:cNvSpPr>
          <p:nvPr/>
        </p:nvSpPr>
        <p:spPr bwMode="auto">
          <a:xfrm>
            <a:off x="8839200" y="1676400"/>
            <a:ext cx="0" cy="2590800"/>
          </a:xfrm>
          <a:prstGeom prst="line">
            <a:avLst/>
          </a:prstGeom>
          <a:noFill/>
          <a:ln w="28575">
            <a:solidFill>
              <a:schemeClr val="tx1"/>
            </a:solidFill>
            <a:round/>
            <a:headEnd/>
            <a:tailEnd/>
          </a:ln>
        </p:spPr>
        <p:txBody>
          <a:bodyPr/>
          <a:lstStyle/>
          <a:p>
            <a:endParaRPr lang="en-US"/>
          </a:p>
        </p:txBody>
      </p:sp>
      <p:sp>
        <p:nvSpPr>
          <p:cNvPr id="214020"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214021"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214022" name="Rectangle 7"/>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19</a:t>
            </a:r>
          </a:p>
          <a:p>
            <a:pPr algn="ctr">
              <a:tabLst>
                <a:tab pos="228600" algn="l"/>
                <a:tab pos="457200" algn="l"/>
                <a:tab pos="685800" algn="l"/>
                <a:tab pos="914400" algn="l"/>
              </a:tabLst>
            </a:pPr>
            <a:r>
              <a:rPr lang="en-US" sz="1600" b="0">
                <a:latin typeface="Tahoma Small Cap" pitchFamily="34" charset="0"/>
              </a:rPr>
              <a:t>The Rider on the White Horse</a:t>
            </a:r>
            <a:endParaRPr lang="en-US" sz="1600" b="0">
              <a:solidFill>
                <a:schemeClr val="hlink"/>
              </a:solidFill>
              <a:latin typeface="Tahoma Small Cap" pitchFamily="34" charset="0"/>
            </a:endParaRPr>
          </a:p>
        </p:txBody>
      </p:sp>
      <p:sp>
        <p:nvSpPr>
          <p:cNvPr id="214023"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214024"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214025" name="Arc 10"/>
          <p:cNvSpPr>
            <a:spLocks/>
          </p:cNvSpPr>
          <p:nvPr/>
        </p:nvSpPr>
        <p:spPr bwMode="auto">
          <a:xfrm flipH="1">
            <a:off x="3200400" y="5715000"/>
            <a:ext cx="56388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14026" name="Line 11"/>
          <p:cNvSpPr>
            <a:spLocks noChangeShapeType="1"/>
          </p:cNvSpPr>
          <p:nvPr/>
        </p:nvSpPr>
        <p:spPr bwMode="auto">
          <a:xfrm>
            <a:off x="3200400" y="1600200"/>
            <a:ext cx="0" cy="228600"/>
          </a:xfrm>
          <a:prstGeom prst="line">
            <a:avLst/>
          </a:prstGeom>
          <a:noFill/>
          <a:ln w="19050">
            <a:solidFill>
              <a:schemeClr val="tx1"/>
            </a:solidFill>
            <a:round/>
            <a:headEnd/>
            <a:tailEnd/>
          </a:ln>
        </p:spPr>
        <p:txBody>
          <a:bodyPr/>
          <a:lstStyle/>
          <a:p>
            <a:endParaRPr lang="en-US"/>
          </a:p>
        </p:txBody>
      </p:sp>
      <p:sp>
        <p:nvSpPr>
          <p:cNvPr id="214027" name="Rectangle 12"/>
          <p:cNvSpPr>
            <a:spLocks noChangeArrowheads="1"/>
          </p:cNvSpPr>
          <p:nvPr/>
        </p:nvSpPr>
        <p:spPr bwMode="auto">
          <a:xfrm>
            <a:off x="35814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4028"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214029"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76815" name="Rectangle 15"/>
          <p:cNvSpPr>
            <a:spLocks noChangeArrowheads="1"/>
          </p:cNvSpPr>
          <p:nvPr/>
        </p:nvSpPr>
        <p:spPr bwMode="auto">
          <a:xfrm>
            <a:off x="4419600" y="6445250"/>
            <a:ext cx="3124200" cy="336550"/>
          </a:xfrm>
          <a:prstGeom prst="rect">
            <a:avLst/>
          </a:prstGeom>
          <a:noFill/>
          <a:ln w="9525">
            <a:noFill/>
            <a:miter lim="800000"/>
            <a:headEnd/>
            <a:tailEnd/>
          </a:ln>
          <a:effectLst/>
        </p:spPr>
        <p:txBody>
          <a:bodyPr anchor="ctr">
            <a:spAutoFit/>
          </a:bodyPr>
          <a:lstStyle/>
          <a:p>
            <a:pPr algn="ctr">
              <a:tabLst>
                <a:tab pos="228600" algn="l"/>
                <a:tab pos="457200" algn="l"/>
                <a:tab pos="685800" algn="l"/>
                <a:tab pos="914400" algn="l"/>
              </a:tabLst>
              <a:defRPr/>
            </a:pPr>
            <a:r>
              <a:rPr lang="en-US" sz="1600" i="1">
                <a:effectLst>
                  <a:outerShdw blurRad="38100" dist="38100" dir="2700000" algn="tl">
                    <a:srgbClr val="010199"/>
                  </a:outerShdw>
                </a:effectLst>
                <a:latin typeface="Tahoma Small Cap" pitchFamily="34" charset="0"/>
                <a:cs typeface="Times New Roman" pitchFamily="18" charset="0"/>
              </a:rPr>
              <a:t>Revelation Chapters </a:t>
            </a:r>
            <a:r>
              <a:rPr lang="en-US" sz="1600" i="1">
                <a:solidFill>
                  <a:schemeClr val="hlink"/>
                </a:solidFill>
                <a:effectLst>
                  <a:outerShdw blurRad="38100" dist="38100" dir="2700000" algn="tl">
                    <a:srgbClr val="FFFFFF"/>
                  </a:outerShdw>
                </a:effectLst>
                <a:latin typeface="Tahoma Small Cap" pitchFamily="34" charset="0"/>
                <a:cs typeface="Times New Roman" pitchFamily="18" charset="0"/>
              </a:rPr>
              <a:t>11-19</a:t>
            </a:r>
            <a:r>
              <a:rPr lang="en-US" sz="800" b="0" i="1">
                <a:effectLst>
                  <a:outerShdw blurRad="38100" dist="38100" dir="2700000" algn="tl">
                    <a:srgbClr val="010199"/>
                  </a:outerShdw>
                </a:effectLst>
                <a:latin typeface="Times New Roman" pitchFamily="18" charset="0"/>
                <a:cs typeface="Times New Roman" pitchFamily="18" charset="0"/>
              </a:rPr>
              <a:t>             </a:t>
            </a:r>
            <a:endParaRPr lang="en-US" sz="2400" b="0">
              <a:effectLst>
                <a:outerShdw blurRad="38100" dist="38100" dir="2700000" algn="tl">
                  <a:srgbClr val="010199"/>
                </a:outerShdw>
              </a:effectLst>
              <a:latin typeface="Times New Roman" pitchFamily="18" charset="0"/>
            </a:endParaRPr>
          </a:p>
        </p:txBody>
      </p:sp>
      <p:sp>
        <p:nvSpPr>
          <p:cNvPr id="214031" name="Line 16"/>
          <p:cNvSpPr>
            <a:spLocks noChangeShapeType="1"/>
          </p:cNvSpPr>
          <p:nvPr/>
        </p:nvSpPr>
        <p:spPr bwMode="auto">
          <a:xfrm>
            <a:off x="3200400" y="2057400"/>
            <a:ext cx="0" cy="4419600"/>
          </a:xfrm>
          <a:prstGeom prst="line">
            <a:avLst/>
          </a:prstGeom>
          <a:noFill/>
          <a:ln w="19050">
            <a:solidFill>
              <a:schemeClr val="tx1"/>
            </a:solidFill>
            <a:round/>
            <a:headEnd/>
            <a:tailEnd/>
          </a:ln>
        </p:spPr>
        <p:txBody>
          <a:bodyPr/>
          <a:lstStyle/>
          <a:p>
            <a:endParaRPr lang="en-US"/>
          </a:p>
        </p:txBody>
      </p:sp>
      <p:sp>
        <p:nvSpPr>
          <p:cNvPr id="214032"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214033" name="Text Box 18"/>
          <p:cNvSpPr txBox="1">
            <a:spLocks noChangeArrowheads="1"/>
          </p:cNvSpPr>
          <p:nvPr/>
        </p:nvSpPr>
        <p:spPr bwMode="auto">
          <a:xfrm>
            <a:off x="3200400" y="2347913"/>
            <a:ext cx="5943600" cy="267493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r>
              <a:rPr lang="en-US" dirty="0">
                <a:solidFill>
                  <a:schemeClr val="hlink"/>
                </a:solidFill>
                <a:latin typeface="Tahoma Small Cap" pitchFamily="34" charset="0"/>
              </a:rPr>
              <a:t>15</a:t>
            </a:r>
            <a:r>
              <a:rPr lang="en-US" b="0" i="1" dirty="0"/>
              <a:t>-Tribulation Saints and 7 Angels with 7 Bowls</a:t>
            </a:r>
          </a:p>
          <a:p>
            <a:r>
              <a:rPr lang="en-US" dirty="0">
                <a:solidFill>
                  <a:schemeClr val="hlink"/>
                </a:solidFill>
                <a:latin typeface="Tahoma Small Cap" pitchFamily="34" charset="0"/>
              </a:rPr>
              <a:t>16</a:t>
            </a:r>
            <a:r>
              <a:rPr lang="en-US" b="0" dirty="0"/>
              <a:t>-</a:t>
            </a:r>
            <a:r>
              <a:rPr lang="en-US" b="0" i="1" dirty="0"/>
              <a:t>The Seven Bowls of God’s Wrath</a:t>
            </a:r>
          </a:p>
          <a:p>
            <a:r>
              <a:rPr lang="en-US" dirty="0">
                <a:solidFill>
                  <a:schemeClr val="hlink"/>
                </a:solidFill>
                <a:latin typeface="Tahoma Small Cap" pitchFamily="34" charset="0"/>
              </a:rPr>
              <a:t>17</a:t>
            </a:r>
            <a:r>
              <a:rPr lang="en-US" b="0" i="1" dirty="0"/>
              <a:t>-The Harlot Church (Babylon)</a:t>
            </a:r>
          </a:p>
          <a:p>
            <a:r>
              <a:rPr lang="en-US" dirty="0">
                <a:solidFill>
                  <a:schemeClr val="hlink"/>
                </a:solidFill>
                <a:latin typeface="Tahoma Small Cap" pitchFamily="34" charset="0"/>
              </a:rPr>
              <a:t>18</a:t>
            </a:r>
            <a:r>
              <a:rPr lang="en-US" b="0" i="1" dirty="0"/>
              <a:t>-Babylon is Fallen!                                  </a:t>
            </a:r>
            <a:r>
              <a:rPr lang="en-US" b="0" i="1" dirty="0">
                <a:solidFill>
                  <a:schemeClr val="hlink"/>
                </a:solidFill>
                <a:latin typeface="Tahoma Small Cap" pitchFamily="34" charset="0"/>
              </a:rPr>
              <a:t>Last Trump</a:t>
            </a:r>
            <a:endParaRPr lang="en-US" b="0" i="1" dirty="0"/>
          </a:p>
          <a:p>
            <a:pPr>
              <a:lnSpc>
                <a:spcPct val="90000"/>
              </a:lnSpc>
            </a:pPr>
            <a:r>
              <a:rPr lang="en-US" b="0" dirty="0">
                <a:solidFill>
                  <a:srgbClr val="FF9900"/>
                </a:solidFill>
                <a:latin typeface="Tahoma Small Cap" pitchFamily="34" charset="0"/>
              </a:rPr>
              <a:t>                                                           </a:t>
            </a:r>
            <a:r>
              <a:rPr lang="en-US" b="0" i="1" dirty="0">
                <a:solidFill>
                  <a:srgbClr val="FF9900"/>
                </a:solidFill>
                <a:latin typeface="Tahoma Small Cap" pitchFamily="34" charset="0"/>
              </a:rPr>
              <a:t>Christ Returns - </a:t>
            </a:r>
            <a:r>
              <a:rPr lang="en-US" dirty="0">
                <a:solidFill>
                  <a:srgbClr val="FF9900"/>
                </a:solidFill>
                <a:latin typeface="Tahoma Small Cap" pitchFamily="34" charset="0"/>
              </a:rPr>
              <a:t>19</a:t>
            </a:r>
          </a:p>
          <a:p>
            <a:pPr>
              <a:spcBef>
                <a:spcPct val="50000"/>
              </a:spcBef>
            </a:pPr>
            <a:endParaRPr lang="en-US" b="0" dirty="0"/>
          </a:p>
        </p:txBody>
      </p:sp>
      <p:sp>
        <p:nvSpPr>
          <p:cNvPr id="214034"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214035" name="Line 20"/>
          <p:cNvSpPr>
            <a:spLocks noChangeShapeType="1"/>
          </p:cNvSpPr>
          <p:nvPr/>
        </p:nvSpPr>
        <p:spPr bwMode="auto">
          <a:xfrm>
            <a:off x="7543800" y="1981200"/>
            <a:ext cx="1219200" cy="0"/>
          </a:xfrm>
          <a:prstGeom prst="line">
            <a:avLst/>
          </a:prstGeom>
          <a:noFill/>
          <a:ln w="9525">
            <a:solidFill>
              <a:schemeClr val="tx1"/>
            </a:solidFill>
            <a:round/>
            <a:headEnd/>
            <a:tailEnd type="triangle" w="med" len="med"/>
          </a:ln>
        </p:spPr>
        <p:txBody>
          <a:bodyPr/>
          <a:lstStyle/>
          <a:p>
            <a:endParaRPr lang="en-US"/>
          </a:p>
        </p:txBody>
      </p:sp>
      <p:sp>
        <p:nvSpPr>
          <p:cNvPr id="214036" name="Text Box 21"/>
          <p:cNvSpPr txBox="1">
            <a:spLocks noChangeArrowheads="1"/>
          </p:cNvSpPr>
          <p:nvPr/>
        </p:nvSpPr>
        <p:spPr bwMode="auto">
          <a:xfrm>
            <a:off x="1219200" y="34432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214037" name="Line 22"/>
          <p:cNvSpPr>
            <a:spLocks noChangeShapeType="1"/>
          </p:cNvSpPr>
          <p:nvPr/>
        </p:nvSpPr>
        <p:spPr bwMode="auto">
          <a:xfrm>
            <a:off x="7010400" y="3657600"/>
            <a:ext cx="1752600" cy="0"/>
          </a:xfrm>
          <a:prstGeom prst="line">
            <a:avLst/>
          </a:prstGeom>
          <a:noFill/>
          <a:ln w="9525">
            <a:solidFill>
              <a:schemeClr val="tx1"/>
            </a:solidFill>
            <a:round/>
            <a:headEnd/>
            <a:tailEnd type="triangle" w="med" len="med"/>
          </a:ln>
        </p:spPr>
        <p:txBody>
          <a:bodyPr/>
          <a:lstStyle/>
          <a:p>
            <a:endParaRPr lang="en-US"/>
          </a:p>
        </p:txBody>
      </p:sp>
      <p:sp>
        <p:nvSpPr>
          <p:cNvPr id="214038" name="Line 23"/>
          <p:cNvSpPr>
            <a:spLocks noChangeShapeType="1"/>
          </p:cNvSpPr>
          <p:nvPr/>
        </p:nvSpPr>
        <p:spPr bwMode="auto">
          <a:xfrm>
            <a:off x="6553200" y="3962400"/>
            <a:ext cx="2209800" cy="0"/>
          </a:xfrm>
          <a:prstGeom prst="line">
            <a:avLst/>
          </a:prstGeom>
          <a:noFill/>
          <a:ln w="9525">
            <a:solidFill>
              <a:schemeClr val="tx1"/>
            </a:solidFill>
            <a:round/>
            <a:headEnd/>
            <a:tailEnd type="triangle" w="med" len="med"/>
          </a:ln>
        </p:spPr>
        <p:txBody>
          <a:bodyPr/>
          <a:lstStyle/>
          <a:p>
            <a:endParaRPr lang="en-US"/>
          </a:p>
        </p:txBody>
      </p:sp>
      <p:sp>
        <p:nvSpPr>
          <p:cNvPr id="214039" name="Line 24"/>
          <p:cNvSpPr>
            <a:spLocks noChangeShapeType="1"/>
          </p:cNvSpPr>
          <p:nvPr/>
        </p:nvSpPr>
        <p:spPr bwMode="auto">
          <a:xfrm>
            <a:off x="8839200" y="4572000"/>
            <a:ext cx="0" cy="1905000"/>
          </a:xfrm>
          <a:prstGeom prst="line">
            <a:avLst/>
          </a:prstGeom>
          <a:noFill/>
          <a:ln w="28575">
            <a:solidFill>
              <a:schemeClr val="tx1"/>
            </a:solidFill>
            <a:round/>
            <a:headEnd/>
            <a:tailEnd/>
          </a:ln>
        </p:spPr>
        <p:txBody>
          <a:bodyPr/>
          <a:lstStyle/>
          <a:p>
            <a:endParaRPr lang="en-US"/>
          </a:p>
        </p:txBody>
      </p:sp>
      <p:sp>
        <p:nvSpPr>
          <p:cNvPr id="76825" name="Text Box 25"/>
          <p:cNvSpPr txBox="1">
            <a:spLocks noChangeArrowheads="1"/>
          </p:cNvSpPr>
          <p:nvPr/>
        </p:nvSpPr>
        <p:spPr bwMode="auto">
          <a:xfrm>
            <a:off x="3429000" y="4495800"/>
            <a:ext cx="5410200" cy="2032000"/>
          </a:xfrm>
          <a:prstGeom prst="rect">
            <a:avLst/>
          </a:prstGeom>
          <a:noFill/>
          <a:ln w="9525">
            <a:noFill/>
            <a:miter lim="800000"/>
            <a:headEnd/>
            <a:tailEnd/>
          </a:ln>
          <a:effectLst/>
        </p:spPr>
        <p:txBody>
          <a:bodyPr>
            <a:spAutoFit/>
          </a:bodyPr>
          <a:lstStyle/>
          <a:p>
            <a:pPr algn="r">
              <a:defRPr/>
            </a:pPr>
            <a:r>
              <a:rPr lang="en-US" b="0" i="1" dirty="0">
                <a:effectLst>
                  <a:outerShdw blurRad="38100" dist="38100" dir="2700000" algn="tl">
                    <a:srgbClr val="010199"/>
                  </a:outerShdw>
                </a:effectLst>
              </a:rPr>
              <a:t>Rider on a White Horse –</a:t>
            </a:r>
          </a:p>
          <a:p>
            <a:pPr algn="r">
              <a:defRPr/>
            </a:pPr>
            <a:r>
              <a:rPr lang="en-US" b="0" i="1" dirty="0">
                <a:effectLst>
                  <a:outerShdw blurRad="38100" dist="38100" dir="2700000" algn="tl">
                    <a:srgbClr val="010199"/>
                  </a:outerShdw>
                </a:effectLst>
              </a:rPr>
              <a:t>King of kings &amp; Lord of lords –</a:t>
            </a:r>
          </a:p>
          <a:p>
            <a:pPr algn="r">
              <a:defRPr/>
            </a:pPr>
            <a:r>
              <a:rPr lang="en-US" b="0" i="1" dirty="0">
                <a:effectLst>
                  <a:outerShdw blurRad="38100" dist="38100" dir="2700000" algn="tl">
                    <a:srgbClr val="010199"/>
                  </a:outerShdw>
                </a:effectLst>
              </a:rPr>
              <a:t> Battle of Armageddon –</a:t>
            </a: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215043" name="Line 3"/>
          <p:cNvSpPr>
            <a:spLocks noChangeShapeType="1"/>
          </p:cNvSpPr>
          <p:nvPr/>
        </p:nvSpPr>
        <p:spPr bwMode="auto">
          <a:xfrm>
            <a:off x="8839200" y="1676400"/>
            <a:ext cx="0" cy="2590800"/>
          </a:xfrm>
          <a:prstGeom prst="line">
            <a:avLst/>
          </a:prstGeom>
          <a:noFill/>
          <a:ln w="28575">
            <a:solidFill>
              <a:schemeClr val="tx1"/>
            </a:solidFill>
            <a:round/>
            <a:headEnd/>
            <a:tailEnd/>
          </a:ln>
        </p:spPr>
        <p:txBody>
          <a:bodyPr/>
          <a:lstStyle/>
          <a:p>
            <a:endParaRPr lang="en-US"/>
          </a:p>
        </p:txBody>
      </p:sp>
      <p:sp>
        <p:nvSpPr>
          <p:cNvPr id="215044" name="Line 4"/>
          <p:cNvSpPr>
            <a:spLocks noChangeShapeType="1"/>
          </p:cNvSpPr>
          <p:nvPr/>
        </p:nvSpPr>
        <p:spPr bwMode="auto">
          <a:xfrm>
            <a:off x="7543800" y="1676400"/>
            <a:ext cx="1447800" cy="0"/>
          </a:xfrm>
          <a:prstGeom prst="line">
            <a:avLst/>
          </a:prstGeom>
          <a:noFill/>
          <a:ln w="28575">
            <a:solidFill>
              <a:schemeClr val="tx1"/>
            </a:solidFill>
            <a:round/>
            <a:headEnd/>
            <a:tailEnd/>
          </a:ln>
        </p:spPr>
        <p:txBody>
          <a:bodyPr/>
          <a:lstStyle/>
          <a:p>
            <a:endParaRPr lang="en-US"/>
          </a:p>
        </p:txBody>
      </p:sp>
      <p:sp>
        <p:nvSpPr>
          <p:cNvPr id="215045"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215046" name="Rectangle 7"/>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19</a:t>
            </a:r>
          </a:p>
          <a:p>
            <a:pPr algn="ctr">
              <a:tabLst>
                <a:tab pos="228600" algn="l"/>
                <a:tab pos="457200" algn="l"/>
                <a:tab pos="685800" algn="l"/>
                <a:tab pos="914400" algn="l"/>
              </a:tabLst>
            </a:pPr>
            <a:r>
              <a:rPr lang="en-US" sz="1600" b="0">
                <a:latin typeface="Tahoma Small Cap" pitchFamily="34" charset="0"/>
              </a:rPr>
              <a:t>The Rider on the White Horse</a:t>
            </a:r>
            <a:endParaRPr lang="en-US" sz="1600" b="0">
              <a:solidFill>
                <a:schemeClr val="hlink"/>
              </a:solidFill>
              <a:latin typeface="Tahoma Small Cap" pitchFamily="34" charset="0"/>
            </a:endParaRPr>
          </a:p>
        </p:txBody>
      </p:sp>
      <p:sp>
        <p:nvSpPr>
          <p:cNvPr id="215047" name="Rectangle 8"/>
          <p:cNvSpPr>
            <a:spLocks noChangeArrowheads="1"/>
          </p:cNvSpPr>
          <p:nvPr/>
        </p:nvSpPr>
        <p:spPr bwMode="auto">
          <a:xfrm>
            <a:off x="7543800" y="13716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215048" name="Rectangle 9"/>
          <p:cNvSpPr>
            <a:spLocks noChangeArrowheads="1"/>
          </p:cNvSpPr>
          <p:nvPr/>
        </p:nvSpPr>
        <p:spPr bwMode="auto">
          <a:xfrm>
            <a:off x="152400" y="1344613"/>
            <a:ext cx="9067800" cy="1093787"/>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10</a:t>
            </a:r>
          </a:p>
          <a:p>
            <a:pPr>
              <a:tabLst>
                <a:tab pos="228600" algn="l"/>
                <a:tab pos="457200" algn="l"/>
                <a:tab pos="685800" algn="l"/>
                <a:tab pos="914400" algn="l"/>
              </a:tabLst>
            </a:pPr>
            <a:endParaRPr lang="en-US" sz="80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a:t>	 				          </a:t>
            </a:r>
            <a:r>
              <a:rPr lang="en-US" b="0"/>
              <a:t>      </a:t>
            </a:r>
            <a:r>
              <a:rPr lang="en-US" b="0" i="1">
                <a:latin typeface="Tahoma Small Cap" pitchFamily="34" charset="0"/>
              </a:rPr>
              <a:t>•</a:t>
            </a:r>
            <a:r>
              <a:rPr lang="en-US" b="0">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“in the </a:t>
            </a:r>
            <a:r>
              <a:rPr lang="en-US" b="0" i="1">
                <a:solidFill>
                  <a:srgbClr val="FF9900"/>
                </a:solidFill>
              </a:rPr>
              <a:t>days</a:t>
            </a:r>
            <a:r>
              <a:rPr lang="en-US" b="0" i="1">
                <a:solidFill>
                  <a:schemeClr val="hlink"/>
                </a:solidFill>
              </a:rPr>
              <a:t> of the sounding”</a:t>
            </a:r>
            <a:r>
              <a:rPr lang="en-US" b="0" i="1"/>
              <a:t> </a:t>
            </a:r>
          </a:p>
          <a:p>
            <a:pPr>
              <a:lnSpc>
                <a:spcPct val="90000"/>
              </a:lnSpc>
              <a:tabLst>
                <a:tab pos="228600" algn="l"/>
                <a:tab pos="457200" algn="l"/>
                <a:tab pos="685800" algn="l"/>
                <a:tab pos="914400" algn="l"/>
              </a:tabLst>
            </a:pPr>
            <a:endParaRPr lang="en-US" sz="800" b="0"/>
          </a:p>
          <a:p>
            <a:pPr>
              <a:lnSpc>
                <a:spcPct val="90000"/>
              </a:lnSpc>
              <a:tabLst>
                <a:tab pos="228600" algn="l"/>
                <a:tab pos="457200" algn="l"/>
                <a:tab pos="685800" algn="l"/>
                <a:tab pos="914400" algn="l"/>
              </a:tabLst>
            </a:pPr>
            <a:r>
              <a:rPr lang="en-US" b="0"/>
              <a:t>                                                </a:t>
            </a:r>
            <a:r>
              <a:rPr lang="en-US">
                <a:solidFill>
                  <a:schemeClr val="hlink"/>
                </a:solidFill>
                <a:latin typeface="Tahoma Small Cap" pitchFamily="34" charset="0"/>
              </a:rPr>
              <a:t>11</a:t>
            </a:r>
            <a:r>
              <a:rPr lang="en-US" b="0" i="1"/>
              <a:t>-Two Witnesses prophesy for 1260 days</a:t>
            </a:r>
          </a:p>
        </p:txBody>
      </p:sp>
      <p:sp>
        <p:nvSpPr>
          <p:cNvPr id="215049" name="Arc 10"/>
          <p:cNvSpPr>
            <a:spLocks/>
          </p:cNvSpPr>
          <p:nvPr/>
        </p:nvSpPr>
        <p:spPr bwMode="auto">
          <a:xfrm flipH="1">
            <a:off x="3200400" y="5715000"/>
            <a:ext cx="56388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15050" name="Line 11"/>
          <p:cNvSpPr>
            <a:spLocks noChangeShapeType="1"/>
          </p:cNvSpPr>
          <p:nvPr/>
        </p:nvSpPr>
        <p:spPr bwMode="auto">
          <a:xfrm>
            <a:off x="3200400" y="1600200"/>
            <a:ext cx="0" cy="228600"/>
          </a:xfrm>
          <a:prstGeom prst="line">
            <a:avLst/>
          </a:prstGeom>
          <a:noFill/>
          <a:ln w="19050">
            <a:solidFill>
              <a:schemeClr val="tx1"/>
            </a:solidFill>
            <a:round/>
            <a:headEnd/>
            <a:tailEnd/>
          </a:ln>
        </p:spPr>
        <p:txBody>
          <a:bodyPr/>
          <a:lstStyle/>
          <a:p>
            <a:endParaRPr lang="en-US"/>
          </a:p>
        </p:txBody>
      </p:sp>
      <p:sp>
        <p:nvSpPr>
          <p:cNvPr id="215051" name="Rectangle 12"/>
          <p:cNvSpPr>
            <a:spLocks noChangeArrowheads="1"/>
          </p:cNvSpPr>
          <p:nvPr/>
        </p:nvSpPr>
        <p:spPr bwMode="auto">
          <a:xfrm>
            <a:off x="3581400" y="5791200"/>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time, times, and ½ a time</a:t>
            </a:r>
          </a:p>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r>
              <a:rPr lang="en-US" sz="2000">
                <a:latin typeface="Tahoma Small Cap" pitchFamily="34" charset="0"/>
                <a:cs typeface="Times New Roman" pitchFamily="18" charset="0"/>
              </a:rPr>
              <a:t>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5052" name="Line 13"/>
          <p:cNvSpPr>
            <a:spLocks noChangeShapeType="1"/>
          </p:cNvSpPr>
          <p:nvPr/>
        </p:nvSpPr>
        <p:spPr bwMode="auto">
          <a:xfrm>
            <a:off x="7696200" y="2286000"/>
            <a:ext cx="1066800" cy="0"/>
          </a:xfrm>
          <a:prstGeom prst="line">
            <a:avLst/>
          </a:prstGeom>
          <a:noFill/>
          <a:ln w="9525">
            <a:solidFill>
              <a:schemeClr val="tx1"/>
            </a:solidFill>
            <a:round/>
            <a:headEnd/>
            <a:tailEnd type="triangle" w="med" len="med"/>
          </a:ln>
        </p:spPr>
        <p:txBody>
          <a:bodyPr/>
          <a:lstStyle/>
          <a:p>
            <a:endParaRPr lang="en-US"/>
          </a:p>
        </p:txBody>
      </p:sp>
      <p:sp>
        <p:nvSpPr>
          <p:cNvPr id="215053" name="Text Box 14"/>
          <p:cNvSpPr txBox="1">
            <a:spLocks noChangeArrowheads="1"/>
          </p:cNvSpPr>
          <p:nvPr/>
        </p:nvSpPr>
        <p:spPr bwMode="auto">
          <a:xfrm>
            <a:off x="381000" y="1752600"/>
            <a:ext cx="1981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Trumpets</a:t>
            </a:r>
          </a:p>
        </p:txBody>
      </p:sp>
      <p:sp>
        <p:nvSpPr>
          <p:cNvPr id="76815" name="Rectangle 15"/>
          <p:cNvSpPr>
            <a:spLocks noChangeArrowheads="1"/>
          </p:cNvSpPr>
          <p:nvPr/>
        </p:nvSpPr>
        <p:spPr bwMode="auto">
          <a:xfrm>
            <a:off x="4419600" y="6445250"/>
            <a:ext cx="3124200" cy="336550"/>
          </a:xfrm>
          <a:prstGeom prst="rect">
            <a:avLst/>
          </a:prstGeom>
          <a:noFill/>
          <a:ln w="9525">
            <a:noFill/>
            <a:miter lim="800000"/>
            <a:headEnd/>
            <a:tailEnd/>
          </a:ln>
          <a:effectLst/>
        </p:spPr>
        <p:txBody>
          <a:bodyPr anchor="ctr">
            <a:spAutoFit/>
          </a:bodyPr>
          <a:lstStyle/>
          <a:p>
            <a:pPr algn="ctr">
              <a:tabLst>
                <a:tab pos="228600" algn="l"/>
                <a:tab pos="457200" algn="l"/>
                <a:tab pos="685800" algn="l"/>
                <a:tab pos="914400" algn="l"/>
              </a:tabLst>
              <a:defRPr/>
            </a:pPr>
            <a:r>
              <a:rPr lang="en-US" sz="1600" i="1">
                <a:effectLst>
                  <a:outerShdw blurRad="38100" dist="38100" dir="2700000" algn="tl">
                    <a:srgbClr val="010199"/>
                  </a:outerShdw>
                </a:effectLst>
                <a:latin typeface="Tahoma Small Cap" pitchFamily="34" charset="0"/>
                <a:cs typeface="Times New Roman" pitchFamily="18" charset="0"/>
              </a:rPr>
              <a:t>Revelation Chapters </a:t>
            </a:r>
            <a:r>
              <a:rPr lang="en-US" sz="1600" i="1">
                <a:solidFill>
                  <a:schemeClr val="hlink"/>
                </a:solidFill>
                <a:effectLst>
                  <a:outerShdw blurRad="38100" dist="38100" dir="2700000" algn="tl">
                    <a:srgbClr val="FFFFFF"/>
                  </a:outerShdw>
                </a:effectLst>
                <a:latin typeface="Tahoma Small Cap" pitchFamily="34" charset="0"/>
                <a:cs typeface="Times New Roman" pitchFamily="18" charset="0"/>
              </a:rPr>
              <a:t>11-19</a:t>
            </a:r>
            <a:r>
              <a:rPr lang="en-US" sz="800" b="0" i="1">
                <a:effectLst>
                  <a:outerShdw blurRad="38100" dist="38100" dir="2700000" algn="tl">
                    <a:srgbClr val="010199"/>
                  </a:outerShdw>
                </a:effectLst>
                <a:latin typeface="Times New Roman" pitchFamily="18" charset="0"/>
                <a:cs typeface="Times New Roman" pitchFamily="18" charset="0"/>
              </a:rPr>
              <a:t>             </a:t>
            </a:r>
            <a:endParaRPr lang="en-US" sz="2400" b="0">
              <a:effectLst>
                <a:outerShdw blurRad="38100" dist="38100" dir="2700000" algn="tl">
                  <a:srgbClr val="010199"/>
                </a:outerShdw>
              </a:effectLst>
              <a:latin typeface="Times New Roman" pitchFamily="18" charset="0"/>
            </a:endParaRPr>
          </a:p>
        </p:txBody>
      </p:sp>
      <p:sp>
        <p:nvSpPr>
          <p:cNvPr id="215055" name="Line 16"/>
          <p:cNvSpPr>
            <a:spLocks noChangeShapeType="1"/>
          </p:cNvSpPr>
          <p:nvPr/>
        </p:nvSpPr>
        <p:spPr bwMode="auto">
          <a:xfrm>
            <a:off x="3200400" y="2057400"/>
            <a:ext cx="0" cy="4419600"/>
          </a:xfrm>
          <a:prstGeom prst="line">
            <a:avLst/>
          </a:prstGeom>
          <a:noFill/>
          <a:ln w="19050">
            <a:solidFill>
              <a:schemeClr val="tx1"/>
            </a:solidFill>
            <a:round/>
            <a:headEnd/>
            <a:tailEnd/>
          </a:ln>
        </p:spPr>
        <p:txBody>
          <a:bodyPr/>
          <a:lstStyle/>
          <a:p>
            <a:endParaRPr lang="en-US"/>
          </a:p>
        </p:txBody>
      </p:sp>
      <p:sp>
        <p:nvSpPr>
          <p:cNvPr id="215056" name="Line 17"/>
          <p:cNvSpPr>
            <a:spLocks noChangeShapeType="1"/>
          </p:cNvSpPr>
          <p:nvPr/>
        </p:nvSpPr>
        <p:spPr bwMode="auto">
          <a:xfrm>
            <a:off x="7162800" y="2819400"/>
            <a:ext cx="1600200" cy="0"/>
          </a:xfrm>
          <a:prstGeom prst="line">
            <a:avLst/>
          </a:prstGeom>
          <a:noFill/>
          <a:ln w="9525">
            <a:solidFill>
              <a:schemeClr val="tx1"/>
            </a:solidFill>
            <a:round/>
            <a:headEnd/>
            <a:tailEnd type="triangle" w="med" len="med"/>
          </a:ln>
        </p:spPr>
        <p:txBody>
          <a:bodyPr/>
          <a:lstStyle/>
          <a:p>
            <a:endParaRPr lang="en-US"/>
          </a:p>
        </p:txBody>
      </p:sp>
      <p:sp>
        <p:nvSpPr>
          <p:cNvPr id="215057" name="Text Box 18"/>
          <p:cNvSpPr txBox="1">
            <a:spLocks noChangeArrowheads="1"/>
          </p:cNvSpPr>
          <p:nvPr/>
        </p:nvSpPr>
        <p:spPr bwMode="auto">
          <a:xfrm>
            <a:off x="3200400" y="2347913"/>
            <a:ext cx="5943600" cy="2674937"/>
          </a:xfrm>
          <a:prstGeom prst="rect">
            <a:avLst/>
          </a:prstGeom>
          <a:noFill/>
          <a:ln w="9525">
            <a:noFill/>
            <a:miter lim="800000"/>
            <a:headEnd/>
            <a:tailEnd/>
          </a:ln>
        </p:spPr>
        <p:txBody>
          <a:bodyPr>
            <a:spAutoFit/>
          </a:bodyPr>
          <a:lstStyle/>
          <a:p>
            <a:r>
              <a:rPr lang="en-US" dirty="0">
                <a:solidFill>
                  <a:schemeClr val="hlink"/>
                </a:solidFill>
                <a:latin typeface="Tahoma Small Cap" pitchFamily="34" charset="0"/>
              </a:rPr>
              <a:t>12</a:t>
            </a:r>
            <a:r>
              <a:rPr lang="en-US" b="0" i="1" dirty="0"/>
              <a:t>-The Bride in the Wilderness</a:t>
            </a:r>
          </a:p>
          <a:p>
            <a:r>
              <a:rPr lang="en-US" dirty="0">
                <a:solidFill>
                  <a:schemeClr val="hlink"/>
                </a:solidFill>
                <a:latin typeface="Tahoma Small Cap" pitchFamily="34" charset="0"/>
              </a:rPr>
              <a:t>13</a:t>
            </a:r>
            <a:r>
              <a:rPr lang="en-US" b="0" i="1" dirty="0"/>
              <a:t>-The Antichrist &amp; the False Prophet</a:t>
            </a:r>
          </a:p>
          <a:p>
            <a:r>
              <a:rPr lang="en-US" dirty="0">
                <a:solidFill>
                  <a:schemeClr val="hlink"/>
                </a:solidFill>
                <a:latin typeface="Tahoma Small Cap" pitchFamily="34" charset="0"/>
              </a:rPr>
              <a:t>14</a:t>
            </a:r>
            <a:r>
              <a:rPr lang="en-US" b="0" i="1" dirty="0"/>
              <a:t>-The 144,000 in Heaven w/ the Lamb</a:t>
            </a:r>
          </a:p>
          <a:p>
            <a:r>
              <a:rPr lang="en-US" dirty="0">
                <a:solidFill>
                  <a:schemeClr val="hlink"/>
                </a:solidFill>
                <a:latin typeface="Tahoma Small Cap" pitchFamily="34" charset="0"/>
              </a:rPr>
              <a:t>15</a:t>
            </a:r>
            <a:r>
              <a:rPr lang="en-US" b="0" i="1" dirty="0"/>
              <a:t>-Tribulation Saints and 7 Angels with 7 Bowls</a:t>
            </a:r>
          </a:p>
          <a:p>
            <a:r>
              <a:rPr lang="en-US" dirty="0">
                <a:solidFill>
                  <a:schemeClr val="hlink"/>
                </a:solidFill>
                <a:latin typeface="Tahoma Small Cap" pitchFamily="34" charset="0"/>
              </a:rPr>
              <a:t>16</a:t>
            </a:r>
            <a:r>
              <a:rPr lang="en-US" b="0" dirty="0"/>
              <a:t>-</a:t>
            </a:r>
            <a:r>
              <a:rPr lang="en-US" b="0" i="1" dirty="0"/>
              <a:t>The Seven Bowls of God’s Wrath</a:t>
            </a:r>
          </a:p>
          <a:p>
            <a:r>
              <a:rPr lang="en-US" dirty="0">
                <a:solidFill>
                  <a:schemeClr val="hlink"/>
                </a:solidFill>
                <a:latin typeface="Tahoma Small Cap" pitchFamily="34" charset="0"/>
              </a:rPr>
              <a:t>17</a:t>
            </a:r>
            <a:r>
              <a:rPr lang="en-US" b="0" i="1" dirty="0"/>
              <a:t>-The Harlot Church (Babylon)</a:t>
            </a:r>
          </a:p>
          <a:p>
            <a:r>
              <a:rPr lang="en-US" dirty="0">
                <a:solidFill>
                  <a:schemeClr val="hlink"/>
                </a:solidFill>
                <a:latin typeface="Tahoma Small Cap" pitchFamily="34" charset="0"/>
              </a:rPr>
              <a:t>18</a:t>
            </a:r>
            <a:r>
              <a:rPr lang="en-US" b="0" i="1" dirty="0"/>
              <a:t>-Babylon is Fallen!                                  </a:t>
            </a:r>
            <a:r>
              <a:rPr lang="en-US" b="0" i="1" dirty="0">
                <a:solidFill>
                  <a:schemeClr val="hlink"/>
                </a:solidFill>
                <a:latin typeface="Tahoma Small Cap" pitchFamily="34" charset="0"/>
              </a:rPr>
              <a:t>Last Trump</a:t>
            </a:r>
            <a:endParaRPr lang="en-US" b="0" i="1" dirty="0"/>
          </a:p>
          <a:p>
            <a:pPr>
              <a:lnSpc>
                <a:spcPct val="90000"/>
              </a:lnSpc>
            </a:pPr>
            <a:r>
              <a:rPr lang="en-US" b="0" dirty="0">
                <a:solidFill>
                  <a:srgbClr val="FF9900"/>
                </a:solidFill>
                <a:latin typeface="Tahoma Small Cap" pitchFamily="34" charset="0"/>
              </a:rPr>
              <a:t>                                                           </a:t>
            </a:r>
            <a:r>
              <a:rPr lang="en-US" b="0" i="1" dirty="0">
                <a:solidFill>
                  <a:srgbClr val="FF9900"/>
                </a:solidFill>
                <a:latin typeface="Tahoma Small Cap" pitchFamily="34" charset="0"/>
              </a:rPr>
              <a:t>Christ Returns - </a:t>
            </a:r>
            <a:r>
              <a:rPr lang="en-US" dirty="0">
                <a:solidFill>
                  <a:srgbClr val="FF9900"/>
                </a:solidFill>
                <a:latin typeface="Tahoma Small Cap" pitchFamily="34" charset="0"/>
              </a:rPr>
              <a:t>19</a:t>
            </a:r>
          </a:p>
          <a:p>
            <a:pPr>
              <a:spcBef>
                <a:spcPct val="50000"/>
              </a:spcBef>
            </a:pPr>
            <a:endParaRPr lang="en-US" b="0" dirty="0"/>
          </a:p>
        </p:txBody>
      </p:sp>
      <p:sp>
        <p:nvSpPr>
          <p:cNvPr id="215058" name="Line 19"/>
          <p:cNvSpPr>
            <a:spLocks noChangeShapeType="1"/>
          </p:cNvSpPr>
          <p:nvPr/>
        </p:nvSpPr>
        <p:spPr bwMode="auto">
          <a:xfrm>
            <a:off x="6477000" y="2590800"/>
            <a:ext cx="2286000" cy="0"/>
          </a:xfrm>
          <a:prstGeom prst="line">
            <a:avLst/>
          </a:prstGeom>
          <a:noFill/>
          <a:ln w="9525">
            <a:solidFill>
              <a:schemeClr val="tx1"/>
            </a:solidFill>
            <a:round/>
            <a:headEnd/>
            <a:tailEnd type="triangle" w="med" len="med"/>
          </a:ln>
        </p:spPr>
        <p:txBody>
          <a:bodyPr/>
          <a:lstStyle/>
          <a:p>
            <a:endParaRPr lang="en-US"/>
          </a:p>
        </p:txBody>
      </p:sp>
      <p:sp>
        <p:nvSpPr>
          <p:cNvPr id="215059" name="Line 20"/>
          <p:cNvSpPr>
            <a:spLocks noChangeShapeType="1"/>
          </p:cNvSpPr>
          <p:nvPr/>
        </p:nvSpPr>
        <p:spPr bwMode="auto">
          <a:xfrm>
            <a:off x="7543800" y="1981200"/>
            <a:ext cx="1219200" cy="0"/>
          </a:xfrm>
          <a:prstGeom prst="line">
            <a:avLst/>
          </a:prstGeom>
          <a:noFill/>
          <a:ln w="9525">
            <a:solidFill>
              <a:schemeClr val="tx1"/>
            </a:solidFill>
            <a:round/>
            <a:headEnd/>
            <a:tailEnd type="triangle" w="med" len="med"/>
          </a:ln>
        </p:spPr>
        <p:txBody>
          <a:bodyPr/>
          <a:lstStyle/>
          <a:p>
            <a:endParaRPr lang="en-US"/>
          </a:p>
        </p:txBody>
      </p:sp>
      <p:sp>
        <p:nvSpPr>
          <p:cNvPr id="215060" name="Text Box 21"/>
          <p:cNvSpPr txBox="1">
            <a:spLocks noChangeArrowheads="1"/>
          </p:cNvSpPr>
          <p:nvPr/>
        </p:nvSpPr>
        <p:spPr bwMode="auto">
          <a:xfrm>
            <a:off x="1219200" y="3443288"/>
            <a:ext cx="1752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Seven </a:t>
            </a:r>
            <a:r>
              <a:rPr lang="en-US" b="0" i="1" u="sng">
                <a:solidFill>
                  <a:schemeClr val="hlink"/>
                </a:solidFill>
              </a:rPr>
              <a:t>Bowls</a:t>
            </a:r>
          </a:p>
        </p:txBody>
      </p:sp>
      <p:sp>
        <p:nvSpPr>
          <p:cNvPr id="215061" name="Line 22"/>
          <p:cNvSpPr>
            <a:spLocks noChangeShapeType="1"/>
          </p:cNvSpPr>
          <p:nvPr/>
        </p:nvSpPr>
        <p:spPr bwMode="auto">
          <a:xfrm>
            <a:off x="7010400" y="3657600"/>
            <a:ext cx="1752600" cy="0"/>
          </a:xfrm>
          <a:prstGeom prst="line">
            <a:avLst/>
          </a:prstGeom>
          <a:noFill/>
          <a:ln w="9525">
            <a:solidFill>
              <a:schemeClr val="tx1"/>
            </a:solidFill>
            <a:round/>
            <a:headEnd/>
            <a:tailEnd type="triangle" w="med" len="med"/>
          </a:ln>
        </p:spPr>
        <p:txBody>
          <a:bodyPr/>
          <a:lstStyle/>
          <a:p>
            <a:endParaRPr lang="en-US"/>
          </a:p>
        </p:txBody>
      </p:sp>
      <p:sp>
        <p:nvSpPr>
          <p:cNvPr id="215062" name="Line 23"/>
          <p:cNvSpPr>
            <a:spLocks noChangeShapeType="1"/>
          </p:cNvSpPr>
          <p:nvPr/>
        </p:nvSpPr>
        <p:spPr bwMode="auto">
          <a:xfrm>
            <a:off x="6553200" y="3962400"/>
            <a:ext cx="2209800" cy="0"/>
          </a:xfrm>
          <a:prstGeom prst="line">
            <a:avLst/>
          </a:prstGeom>
          <a:noFill/>
          <a:ln w="9525">
            <a:solidFill>
              <a:schemeClr val="tx1"/>
            </a:solidFill>
            <a:round/>
            <a:headEnd/>
            <a:tailEnd type="triangle" w="med" len="med"/>
          </a:ln>
        </p:spPr>
        <p:txBody>
          <a:bodyPr/>
          <a:lstStyle/>
          <a:p>
            <a:endParaRPr lang="en-US"/>
          </a:p>
        </p:txBody>
      </p:sp>
      <p:sp>
        <p:nvSpPr>
          <p:cNvPr id="215063" name="Line 24"/>
          <p:cNvSpPr>
            <a:spLocks noChangeShapeType="1"/>
          </p:cNvSpPr>
          <p:nvPr/>
        </p:nvSpPr>
        <p:spPr bwMode="auto">
          <a:xfrm>
            <a:off x="8839200" y="4572000"/>
            <a:ext cx="0" cy="1905000"/>
          </a:xfrm>
          <a:prstGeom prst="line">
            <a:avLst/>
          </a:prstGeom>
          <a:noFill/>
          <a:ln w="28575">
            <a:solidFill>
              <a:schemeClr val="tx1"/>
            </a:solidFill>
            <a:round/>
            <a:headEnd/>
            <a:tailEnd/>
          </a:ln>
        </p:spPr>
        <p:txBody>
          <a:bodyPr/>
          <a:lstStyle/>
          <a:p>
            <a:endParaRPr lang="en-US"/>
          </a:p>
        </p:txBody>
      </p:sp>
      <p:sp>
        <p:nvSpPr>
          <p:cNvPr id="76825" name="Text Box 25"/>
          <p:cNvSpPr txBox="1">
            <a:spLocks noChangeArrowheads="1"/>
          </p:cNvSpPr>
          <p:nvPr/>
        </p:nvSpPr>
        <p:spPr bwMode="auto">
          <a:xfrm>
            <a:off x="3429000" y="4495800"/>
            <a:ext cx="5410200" cy="2289175"/>
          </a:xfrm>
          <a:prstGeom prst="rect">
            <a:avLst/>
          </a:prstGeom>
          <a:noFill/>
          <a:ln w="9525">
            <a:noFill/>
            <a:miter lim="800000"/>
            <a:headEnd/>
            <a:tailEnd/>
          </a:ln>
          <a:effectLst/>
        </p:spPr>
        <p:txBody>
          <a:bodyPr>
            <a:spAutoFit/>
          </a:bodyPr>
          <a:lstStyle/>
          <a:p>
            <a:pPr algn="r">
              <a:defRPr/>
            </a:pPr>
            <a:r>
              <a:rPr lang="en-US" b="0" i="1" dirty="0">
                <a:effectLst>
                  <a:outerShdw blurRad="38100" dist="38100" dir="2700000" algn="tl">
                    <a:srgbClr val="010199"/>
                  </a:outerShdw>
                </a:effectLst>
              </a:rPr>
              <a:t>Rider on a White Horse –</a:t>
            </a:r>
          </a:p>
          <a:p>
            <a:pPr algn="r">
              <a:defRPr/>
            </a:pPr>
            <a:r>
              <a:rPr lang="en-US" b="0" i="1" dirty="0">
                <a:effectLst>
                  <a:outerShdw blurRad="38100" dist="38100" dir="2700000" algn="tl">
                    <a:srgbClr val="010199"/>
                  </a:outerShdw>
                </a:effectLst>
              </a:rPr>
              <a:t>King of kings &amp; Lord of lords –</a:t>
            </a:r>
          </a:p>
          <a:p>
            <a:pPr algn="r">
              <a:defRPr/>
            </a:pPr>
            <a:r>
              <a:rPr lang="en-US" b="0" i="1" dirty="0">
                <a:effectLst>
                  <a:outerShdw blurRad="38100" dist="38100" dir="2700000" algn="tl">
                    <a:srgbClr val="010199"/>
                  </a:outerShdw>
                </a:effectLst>
              </a:rPr>
              <a:t> Battle of Armageddon –</a:t>
            </a:r>
          </a:p>
          <a:p>
            <a:pPr algn="r">
              <a:defRPr/>
            </a:pPr>
            <a:r>
              <a:rPr lang="en-US" b="0" i="1" dirty="0">
                <a:effectLst>
                  <a:outerShdw blurRad="38100" dist="38100" dir="2700000" algn="tl">
                    <a:srgbClr val="010199"/>
                  </a:outerShdw>
                </a:effectLst>
              </a:rPr>
              <a:t>Beast &amp; false prophet thrown into fiery lake –</a:t>
            </a: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a:p>
            <a:pPr algn="r">
              <a:defRPr/>
            </a:pPr>
            <a:endParaRPr lang="en-US" b="0" i="1" dirty="0">
              <a:effectLst>
                <a:outerShdw blurRad="38100" dist="38100" dir="2700000" algn="tl">
                  <a:srgbClr val="010199"/>
                </a:outerShdw>
              </a:effectLst>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16067"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16068"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16069"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16070"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16071"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16072"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6073"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6074"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16075"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16076"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16077"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16078"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16079"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16080"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16081"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16082"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16083" name="Text Box 36"/>
          <p:cNvSpPr txBox="1">
            <a:spLocks noChangeArrowheads="1"/>
          </p:cNvSpPr>
          <p:nvPr/>
        </p:nvSpPr>
        <p:spPr bwMode="auto">
          <a:xfrm>
            <a:off x="2438400" y="1295400"/>
            <a:ext cx="5638800" cy="1311275"/>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16084"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16085"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16086"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17091"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17092"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17093"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17094"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17095"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17096"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7097"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7098"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17099"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17100"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17101"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17102"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17103"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17104"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17105"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17106"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17107" name="Text Box 36"/>
          <p:cNvSpPr txBox="1">
            <a:spLocks noChangeArrowheads="1"/>
          </p:cNvSpPr>
          <p:nvPr/>
        </p:nvSpPr>
        <p:spPr bwMode="auto">
          <a:xfrm>
            <a:off x="2438400" y="1295400"/>
            <a:ext cx="5638800" cy="1587500"/>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pPr>
              <a:buFontTx/>
              <a:buChar char="•"/>
            </a:pPr>
            <a:r>
              <a:rPr lang="en-US" b="0" i="1">
                <a:latin typeface="Tahoma Small Cap" pitchFamily="34" charset="0"/>
              </a:rPr>
              <a:t> Rapture of the Bride from Desert</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17108"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17109"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17110"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18115"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18116"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18117"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18118"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18119"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18120"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8121"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8122"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18123"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18124"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18125"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18126"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18127"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18128"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18129"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18130"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18131" name="Text Box 36"/>
          <p:cNvSpPr txBox="1">
            <a:spLocks noChangeArrowheads="1"/>
          </p:cNvSpPr>
          <p:nvPr/>
        </p:nvSpPr>
        <p:spPr bwMode="auto">
          <a:xfrm>
            <a:off x="2438400" y="1295400"/>
            <a:ext cx="5638800" cy="1865313"/>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pPr>
              <a:buFontTx/>
              <a:buChar char="•"/>
            </a:pPr>
            <a:r>
              <a:rPr lang="en-US" b="0" i="1">
                <a:latin typeface="Tahoma Small Cap" pitchFamily="34" charset="0"/>
              </a:rPr>
              <a:t> Rapture of the Bride from Desert</a:t>
            </a:r>
          </a:p>
          <a:p>
            <a:pPr>
              <a:buFontTx/>
              <a:buChar char="•"/>
            </a:pPr>
            <a:r>
              <a:rPr lang="en-US" b="0" i="1">
                <a:latin typeface="Tahoma Small Cap" pitchFamily="34" charset="0"/>
              </a:rPr>
              <a:t> All remaining sinners destroyed</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18132"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18133"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18134"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19139"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19140"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19141"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19142"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19143"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19144"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9145"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19146"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19147"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19148"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19149"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19150"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19151"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19152"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19153"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19154"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19155" name="Text Box 36"/>
          <p:cNvSpPr txBox="1">
            <a:spLocks noChangeArrowheads="1"/>
          </p:cNvSpPr>
          <p:nvPr/>
        </p:nvSpPr>
        <p:spPr bwMode="auto">
          <a:xfrm>
            <a:off x="2438400" y="1295400"/>
            <a:ext cx="5638800" cy="2141538"/>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pPr>
              <a:buFontTx/>
              <a:buChar char="•"/>
            </a:pPr>
            <a:r>
              <a:rPr lang="en-US" b="0" i="1">
                <a:latin typeface="Tahoma Small Cap" pitchFamily="34" charset="0"/>
              </a:rPr>
              <a:t> Rapture of the Bride from Desert</a:t>
            </a:r>
          </a:p>
          <a:p>
            <a:pPr>
              <a:buFontTx/>
              <a:buChar char="•"/>
            </a:pPr>
            <a:r>
              <a:rPr lang="en-US" b="0" i="1">
                <a:latin typeface="Tahoma Small Cap" pitchFamily="34" charset="0"/>
              </a:rPr>
              <a:t> All remaining sinners destroyed</a:t>
            </a:r>
          </a:p>
          <a:p>
            <a:pPr>
              <a:buFontTx/>
              <a:buChar char="•"/>
            </a:pPr>
            <a:r>
              <a:rPr lang="en-US" b="0" i="1">
                <a:latin typeface="Tahoma Small Cap" pitchFamily="34" charset="0"/>
              </a:rPr>
              <a:t> Satan bound for 1000 years </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19156"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19157"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19158"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20163"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20164"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20165"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20166"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20167"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20168"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0169"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0170"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20171"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20172"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20173"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20174"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0175"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20176"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20177"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20178"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20179" name="Text Box 36"/>
          <p:cNvSpPr txBox="1">
            <a:spLocks noChangeArrowheads="1"/>
          </p:cNvSpPr>
          <p:nvPr/>
        </p:nvSpPr>
        <p:spPr bwMode="auto">
          <a:xfrm>
            <a:off x="2438400" y="1295400"/>
            <a:ext cx="5638800" cy="2419350"/>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pPr>
              <a:buFontTx/>
              <a:buChar char="•"/>
            </a:pPr>
            <a:r>
              <a:rPr lang="en-US" b="0" i="1">
                <a:latin typeface="Tahoma Small Cap" pitchFamily="34" charset="0"/>
              </a:rPr>
              <a:t> Rapture of the Bride from Desert</a:t>
            </a:r>
          </a:p>
          <a:p>
            <a:pPr>
              <a:buFontTx/>
              <a:buChar char="•"/>
            </a:pPr>
            <a:r>
              <a:rPr lang="en-US" b="0" i="1">
                <a:latin typeface="Tahoma Small Cap" pitchFamily="34" charset="0"/>
              </a:rPr>
              <a:t> All remaining sinners destroyed</a:t>
            </a:r>
          </a:p>
          <a:p>
            <a:pPr>
              <a:buFontTx/>
              <a:buChar char="•"/>
            </a:pPr>
            <a:r>
              <a:rPr lang="en-US" b="0" i="1">
                <a:latin typeface="Tahoma Small Cap" pitchFamily="34" charset="0"/>
              </a:rPr>
              <a:t> Satan bound for 1000 years </a:t>
            </a:r>
          </a:p>
          <a:p>
            <a:pPr>
              <a:buFontTx/>
              <a:buChar char="•"/>
            </a:pPr>
            <a:r>
              <a:rPr lang="en-US" b="0" i="1">
                <a:latin typeface="Tahoma Small Cap" pitchFamily="34" charset="0"/>
              </a:rPr>
              <a:t> Earth purged by fire, Paradise Restored</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0180"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20181"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20182"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21187"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21188"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21189"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21190"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21191"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21192"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1193"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1194"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21195"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21196"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21197"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21198"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1199"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21200"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21201"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21202"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21203" name="Text Box 36"/>
          <p:cNvSpPr txBox="1">
            <a:spLocks noChangeArrowheads="1"/>
          </p:cNvSpPr>
          <p:nvPr/>
        </p:nvSpPr>
        <p:spPr bwMode="auto">
          <a:xfrm>
            <a:off x="2438400" y="1295400"/>
            <a:ext cx="5638800" cy="2695575"/>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pPr>
              <a:buFontTx/>
              <a:buChar char="•"/>
            </a:pPr>
            <a:r>
              <a:rPr lang="en-US" b="0" i="1">
                <a:latin typeface="Tahoma Small Cap" pitchFamily="34" charset="0"/>
              </a:rPr>
              <a:t> Rapture of the Bride from Desert</a:t>
            </a:r>
          </a:p>
          <a:p>
            <a:pPr>
              <a:buFontTx/>
              <a:buChar char="•"/>
            </a:pPr>
            <a:r>
              <a:rPr lang="en-US" b="0" i="1">
                <a:latin typeface="Tahoma Small Cap" pitchFamily="34" charset="0"/>
              </a:rPr>
              <a:t> All remaining sinners destroyed</a:t>
            </a:r>
          </a:p>
          <a:p>
            <a:pPr>
              <a:buFontTx/>
              <a:buChar char="•"/>
            </a:pPr>
            <a:r>
              <a:rPr lang="en-US" b="0" i="1">
                <a:latin typeface="Tahoma Small Cap" pitchFamily="34" charset="0"/>
              </a:rPr>
              <a:t> Satan bound for 1000 years </a:t>
            </a:r>
          </a:p>
          <a:p>
            <a:pPr>
              <a:buFontTx/>
              <a:buChar char="•"/>
            </a:pPr>
            <a:r>
              <a:rPr lang="en-US" b="0" i="1">
                <a:latin typeface="Tahoma Small Cap" pitchFamily="34" charset="0"/>
              </a:rPr>
              <a:t> Earth purged by fire, Paradise Restored</a:t>
            </a:r>
          </a:p>
          <a:p>
            <a:pPr>
              <a:buFontTx/>
              <a:buChar char="•"/>
            </a:pPr>
            <a:r>
              <a:rPr lang="en-US" b="0" i="1">
                <a:latin typeface="Tahoma Small Cap" pitchFamily="34" charset="0"/>
              </a:rPr>
              <a:t> Earthquake pulls continents together</a:t>
            </a:r>
          </a:p>
          <a:p>
            <a:pPr>
              <a:buFontTx/>
              <a:buChar char="•"/>
            </a:pP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1204"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21205"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21206"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59013"/>
            <a:ext cx="8229600" cy="1017587"/>
          </a:xfrm>
        </p:spPr>
        <p:txBody>
          <a:bodyPr/>
          <a:lstStyle/>
          <a:p>
            <a:r>
              <a:rPr lang="en-US" sz="4000" b="1" smtClean="0">
                <a:solidFill>
                  <a:srgbClr val="FF9900"/>
                </a:solidFill>
                <a:effectLst/>
              </a:rPr>
              <a:t>Four Major Schools </a:t>
            </a:r>
            <a:br>
              <a:rPr lang="en-US" sz="4000" b="1" smtClean="0">
                <a:solidFill>
                  <a:srgbClr val="FF9900"/>
                </a:solidFill>
                <a:effectLst/>
              </a:rPr>
            </a:br>
            <a:r>
              <a:rPr lang="en-US" sz="4000" b="1" smtClean="0">
                <a:solidFill>
                  <a:srgbClr val="FF9900"/>
                </a:solidFill>
                <a:effectLst/>
              </a:rPr>
              <a:t>of Interpretation</a:t>
            </a:r>
            <a:endParaRPr lang="en-US" sz="4000" smtClean="0">
              <a:solidFill>
                <a:srgbClr val="FF9900"/>
              </a:solidFill>
              <a:effectLst/>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22211"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22212"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22213"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22214"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22215"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22216"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2217"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2218"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22219"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22220"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22221"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22222"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2223"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22224"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22225"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22226"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22227" name="Text Box 36"/>
          <p:cNvSpPr txBox="1">
            <a:spLocks noChangeArrowheads="1"/>
          </p:cNvSpPr>
          <p:nvPr/>
        </p:nvSpPr>
        <p:spPr bwMode="auto">
          <a:xfrm>
            <a:off x="2438400" y="1295400"/>
            <a:ext cx="5638800" cy="2973388"/>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pPr>
              <a:buFontTx/>
              <a:buChar char="•"/>
            </a:pPr>
            <a:r>
              <a:rPr lang="en-US" b="0" i="1">
                <a:latin typeface="Tahoma Small Cap" pitchFamily="34" charset="0"/>
              </a:rPr>
              <a:t> Rapture of the Bride from Desert</a:t>
            </a:r>
          </a:p>
          <a:p>
            <a:pPr>
              <a:buFontTx/>
              <a:buChar char="•"/>
            </a:pPr>
            <a:r>
              <a:rPr lang="en-US" b="0" i="1">
                <a:latin typeface="Tahoma Small Cap" pitchFamily="34" charset="0"/>
              </a:rPr>
              <a:t> All remaining sinners destroyed</a:t>
            </a:r>
          </a:p>
          <a:p>
            <a:pPr>
              <a:buFontTx/>
              <a:buChar char="•"/>
            </a:pPr>
            <a:r>
              <a:rPr lang="en-US" b="0" i="1">
                <a:latin typeface="Tahoma Small Cap" pitchFamily="34" charset="0"/>
              </a:rPr>
              <a:t> Satan bound for 1000 years </a:t>
            </a:r>
          </a:p>
          <a:p>
            <a:pPr>
              <a:buFontTx/>
              <a:buChar char="•"/>
            </a:pPr>
            <a:r>
              <a:rPr lang="en-US" b="0" i="1">
                <a:latin typeface="Tahoma Small Cap" pitchFamily="34" charset="0"/>
              </a:rPr>
              <a:t> Earth purged by fire, Paradise Restored</a:t>
            </a:r>
          </a:p>
          <a:p>
            <a:pPr>
              <a:buFontTx/>
              <a:buChar char="•"/>
            </a:pPr>
            <a:r>
              <a:rPr lang="en-US" b="0" i="1">
                <a:latin typeface="Tahoma Small Cap" pitchFamily="34" charset="0"/>
              </a:rPr>
              <a:t> Earthquake pulls continents together</a:t>
            </a:r>
          </a:p>
          <a:p>
            <a:pPr>
              <a:buFontTx/>
              <a:buChar char="•"/>
            </a:pPr>
            <a:r>
              <a:rPr lang="en-US" b="0" i="1">
                <a:latin typeface="Tahoma Small Cap" pitchFamily="34" charset="0"/>
              </a:rPr>
              <a:t> No more islands or mountain ranges</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2228"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22229"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22230"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23235"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23236"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23237"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23238"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23239"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23240"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3241"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3242"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23243"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23244"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23245"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23246"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3247"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23248"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23249"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23250"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23251" name="Text Box 36"/>
          <p:cNvSpPr txBox="1">
            <a:spLocks noChangeArrowheads="1"/>
          </p:cNvSpPr>
          <p:nvPr/>
        </p:nvSpPr>
        <p:spPr bwMode="auto">
          <a:xfrm>
            <a:off x="2438400" y="1295400"/>
            <a:ext cx="5638800" cy="3249613"/>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pPr>
              <a:buFontTx/>
              <a:buChar char="•"/>
            </a:pPr>
            <a:r>
              <a:rPr lang="en-US" b="0" i="1">
                <a:latin typeface="Tahoma Small Cap" pitchFamily="34" charset="0"/>
              </a:rPr>
              <a:t> Rapture of the Bride from Desert</a:t>
            </a:r>
          </a:p>
          <a:p>
            <a:pPr>
              <a:buFontTx/>
              <a:buChar char="•"/>
            </a:pPr>
            <a:r>
              <a:rPr lang="en-US" b="0" i="1">
                <a:latin typeface="Tahoma Small Cap" pitchFamily="34" charset="0"/>
              </a:rPr>
              <a:t> All remaining sinners destroyed</a:t>
            </a:r>
          </a:p>
          <a:p>
            <a:pPr>
              <a:buFontTx/>
              <a:buChar char="•"/>
            </a:pPr>
            <a:r>
              <a:rPr lang="en-US" b="0" i="1">
                <a:latin typeface="Tahoma Small Cap" pitchFamily="34" charset="0"/>
              </a:rPr>
              <a:t> Satan bound for 1000 years </a:t>
            </a:r>
          </a:p>
          <a:p>
            <a:pPr>
              <a:buFontTx/>
              <a:buChar char="•"/>
            </a:pPr>
            <a:r>
              <a:rPr lang="en-US" b="0" i="1">
                <a:latin typeface="Tahoma Small Cap" pitchFamily="34" charset="0"/>
              </a:rPr>
              <a:t> Earth purged by fire, Paradise Restored</a:t>
            </a:r>
          </a:p>
          <a:p>
            <a:pPr>
              <a:buFontTx/>
              <a:buChar char="•"/>
            </a:pPr>
            <a:r>
              <a:rPr lang="en-US" b="0" i="1">
                <a:latin typeface="Tahoma Small Cap" pitchFamily="34" charset="0"/>
              </a:rPr>
              <a:t> Earthquake pulls continents together</a:t>
            </a:r>
          </a:p>
          <a:p>
            <a:pPr>
              <a:buFontTx/>
              <a:buChar char="•"/>
            </a:pPr>
            <a:r>
              <a:rPr lang="en-US" b="0" i="1">
                <a:latin typeface="Tahoma Small Cap" pitchFamily="34" charset="0"/>
              </a:rPr>
              <a:t> No more islands or mountain ranges</a:t>
            </a:r>
          </a:p>
          <a:p>
            <a:pPr>
              <a:buFontTx/>
              <a:buChar char="•"/>
            </a:pPr>
            <a:r>
              <a:rPr lang="en-US" b="0" i="1">
                <a:latin typeface="Tahoma Small Cap" pitchFamily="34" charset="0"/>
              </a:rPr>
              <a:t> All cities destroyed</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3252"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23253"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23254"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24259"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24260"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24261"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24262"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24263"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24264"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4265"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4266"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24267"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24268"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24269"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24270"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4271"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24272"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24273"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24274"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24275" name="Text Box 36"/>
          <p:cNvSpPr txBox="1">
            <a:spLocks noChangeArrowheads="1"/>
          </p:cNvSpPr>
          <p:nvPr/>
        </p:nvSpPr>
        <p:spPr bwMode="auto">
          <a:xfrm>
            <a:off x="2438400" y="1295400"/>
            <a:ext cx="5638800" cy="3527425"/>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pPr>
              <a:buFontTx/>
              <a:buChar char="•"/>
            </a:pPr>
            <a:r>
              <a:rPr lang="en-US" b="0" i="1">
                <a:latin typeface="Tahoma Small Cap" pitchFamily="34" charset="0"/>
              </a:rPr>
              <a:t> Rapture of the Bride from Desert</a:t>
            </a:r>
          </a:p>
          <a:p>
            <a:pPr>
              <a:buFontTx/>
              <a:buChar char="•"/>
            </a:pPr>
            <a:r>
              <a:rPr lang="en-US" b="0" i="1">
                <a:latin typeface="Tahoma Small Cap" pitchFamily="34" charset="0"/>
              </a:rPr>
              <a:t> All remaining sinners destroyed</a:t>
            </a:r>
          </a:p>
          <a:p>
            <a:pPr>
              <a:buFontTx/>
              <a:buChar char="•"/>
            </a:pPr>
            <a:r>
              <a:rPr lang="en-US" b="0" i="1">
                <a:latin typeface="Tahoma Small Cap" pitchFamily="34" charset="0"/>
              </a:rPr>
              <a:t> Satan bound for 1000 years </a:t>
            </a:r>
          </a:p>
          <a:p>
            <a:pPr>
              <a:buFontTx/>
              <a:buChar char="•"/>
            </a:pPr>
            <a:r>
              <a:rPr lang="en-US" b="0" i="1">
                <a:latin typeface="Tahoma Small Cap" pitchFamily="34" charset="0"/>
              </a:rPr>
              <a:t> Earth purged by fire, Paradise Restored</a:t>
            </a:r>
          </a:p>
          <a:p>
            <a:pPr>
              <a:buFontTx/>
              <a:buChar char="•"/>
            </a:pPr>
            <a:r>
              <a:rPr lang="en-US" b="0" i="1">
                <a:latin typeface="Tahoma Small Cap" pitchFamily="34" charset="0"/>
              </a:rPr>
              <a:t> Earthquake pulls continents together</a:t>
            </a:r>
          </a:p>
          <a:p>
            <a:pPr>
              <a:buFontTx/>
              <a:buChar char="•"/>
            </a:pPr>
            <a:r>
              <a:rPr lang="en-US" b="0" i="1">
                <a:latin typeface="Tahoma Small Cap" pitchFamily="34" charset="0"/>
              </a:rPr>
              <a:t> No more islands or mountain ranges</a:t>
            </a:r>
          </a:p>
          <a:p>
            <a:pPr>
              <a:buFontTx/>
              <a:buChar char="•"/>
            </a:pPr>
            <a:r>
              <a:rPr lang="en-US" b="0" i="1">
                <a:latin typeface="Tahoma Small Cap" pitchFamily="34" charset="0"/>
              </a:rPr>
              <a:t> All cities destroyed</a:t>
            </a:r>
          </a:p>
          <a:p>
            <a:pPr>
              <a:buFontTx/>
              <a:buChar char="•"/>
            </a:pPr>
            <a:r>
              <a:rPr lang="en-US" b="0" i="1">
                <a:latin typeface="Tahoma Small Cap" pitchFamily="34" charset="0"/>
              </a:rPr>
              <a:t> Restored Paradise</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4276"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24277"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24278"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25283"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25284"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25285"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25286"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25287"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25288"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5289"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5290"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25291"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25292"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25293"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25294"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5295"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25296"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25297"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25298"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25299" name="Text Box 36"/>
          <p:cNvSpPr txBox="1">
            <a:spLocks noChangeArrowheads="1"/>
          </p:cNvSpPr>
          <p:nvPr/>
        </p:nvSpPr>
        <p:spPr bwMode="auto">
          <a:xfrm>
            <a:off x="2438400" y="1295400"/>
            <a:ext cx="5638800" cy="3803650"/>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pPr>
              <a:buFontTx/>
              <a:buChar char="•"/>
            </a:pPr>
            <a:r>
              <a:rPr lang="en-US" b="0" i="1">
                <a:latin typeface="Tahoma Small Cap" pitchFamily="34" charset="0"/>
              </a:rPr>
              <a:t> Rapture of the Bride from Desert</a:t>
            </a:r>
          </a:p>
          <a:p>
            <a:pPr>
              <a:buFontTx/>
              <a:buChar char="•"/>
            </a:pPr>
            <a:r>
              <a:rPr lang="en-US" b="0" i="1">
                <a:latin typeface="Tahoma Small Cap" pitchFamily="34" charset="0"/>
              </a:rPr>
              <a:t> All remaining sinners destroyed</a:t>
            </a:r>
          </a:p>
          <a:p>
            <a:pPr>
              <a:buFontTx/>
              <a:buChar char="•"/>
            </a:pPr>
            <a:r>
              <a:rPr lang="en-US" b="0" i="1">
                <a:latin typeface="Tahoma Small Cap" pitchFamily="34" charset="0"/>
              </a:rPr>
              <a:t> Satan bound for 1000 years </a:t>
            </a:r>
          </a:p>
          <a:p>
            <a:pPr>
              <a:buFontTx/>
              <a:buChar char="•"/>
            </a:pPr>
            <a:r>
              <a:rPr lang="en-US" b="0" i="1">
                <a:latin typeface="Tahoma Small Cap" pitchFamily="34" charset="0"/>
              </a:rPr>
              <a:t> Earth purged by fire, Paradise Restored</a:t>
            </a:r>
          </a:p>
          <a:p>
            <a:pPr>
              <a:buFontTx/>
              <a:buChar char="•"/>
            </a:pPr>
            <a:r>
              <a:rPr lang="en-US" b="0" i="1">
                <a:latin typeface="Tahoma Small Cap" pitchFamily="34" charset="0"/>
              </a:rPr>
              <a:t> Earthquake pulls continents together</a:t>
            </a:r>
          </a:p>
          <a:p>
            <a:pPr>
              <a:buFontTx/>
              <a:buChar char="•"/>
            </a:pPr>
            <a:r>
              <a:rPr lang="en-US" b="0" i="1">
                <a:latin typeface="Tahoma Small Cap" pitchFamily="34" charset="0"/>
              </a:rPr>
              <a:t> No more islands or mountain ranges</a:t>
            </a:r>
          </a:p>
          <a:p>
            <a:pPr>
              <a:buFontTx/>
              <a:buChar char="•"/>
            </a:pPr>
            <a:r>
              <a:rPr lang="en-US" b="0" i="1">
                <a:latin typeface="Tahoma Small Cap" pitchFamily="34" charset="0"/>
              </a:rPr>
              <a:t> All cities destroyed</a:t>
            </a:r>
          </a:p>
          <a:p>
            <a:pPr>
              <a:buFontTx/>
              <a:buChar char="•"/>
            </a:pPr>
            <a:r>
              <a:rPr lang="en-US" b="0" i="1">
                <a:latin typeface="Tahoma Small Cap" pitchFamily="34" charset="0"/>
              </a:rPr>
              <a:t> Restored Paradise</a:t>
            </a:r>
          </a:p>
          <a:p>
            <a:pPr>
              <a:buFontTx/>
              <a:buChar char="•"/>
            </a:pPr>
            <a:r>
              <a:rPr lang="en-US" b="0" i="1">
                <a:latin typeface="Tahoma Small Cap" pitchFamily="34" charset="0"/>
              </a:rPr>
              <a:t> Judgment of the saints (by reward)</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5300"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25301"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25302"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26307" name="Line 3"/>
          <p:cNvSpPr>
            <a:spLocks noChangeShapeType="1"/>
          </p:cNvSpPr>
          <p:nvPr/>
        </p:nvSpPr>
        <p:spPr bwMode="auto">
          <a:xfrm>
            <a:off x="1295400" y="1828800"/>
            <a:ext cx="0" cy="2895600"/>
          </a:xfrm>
          <a:prstGeom prst="line">
            <a:avLst/>
          </a:prstGeom>
          <a:noFill/>
          <a:ln w="28575">
            <a:solidFill>
              <a:schemeClr val="tx1"/>
            </a:solidFill>
            <a:round/>
            <a:headEnd/>
            <a:tailEnd/>
          </a:ln>
        </p:spPr>
        <p:txBody>
          <a:bodyPr/>
          <a:lstStyle/>
          <a:p>
            <a:endParaRPr lang="en-US"/>
          </a:p>
        </p:txBody>
      </p:sp>
      <p:sp>
        <p:nvSpPr>
          <p:cNvPr id="226308" name="Line 4"/>
          <p:cNvSpPr>
            <a:spLocks noChangeShapeType="1"/>
          </p:cNvSpPr>
          <p:nvPr/>
        </p:nvSpPr>
        <p:spPr bwMode="auto">
          <a:xfrm>
            <a:off x="228600" y="1828800"/>
            <a:ext cx="1295400" cy="0"/>
          </a:xfrm>
          <a:prstGeom prst="line">
            <a:avLst/>
          </a:prstGeom>
          <a:noFill/>
          <a:ln w="28575">
            <a:solidFill>
              <a:schemeClr val="tx1"/>
            </a:solidFill>
            <a:round/>
            <a:headEnd/>
            <a:tailEnd/>
          </a:ln>
        </p:spPr>
        <p:txBody>
          <a:bodyPr/>
          <a:lstStyle/>
          <a:p>
            <a:endParaRPr lang="en-US"/>
          </a:p>
        </p:txBody>
      </p:sp>
      <p:sp>
        <p:nvSpPr>
          <p:cNvPr id="226309" name="Rectangle 6"/>
          <p:cNvSpPr>
            <a:spLocks noChangeArrowheads="1"/>
          </p:cNvSpPr>
          <p:nvPr/>
        </p:nvSpPr>
        <p:spPr bwMode="auto">
          <a:xfrm>
            <a:off x="2133600" y="336550"/>
            <a:ext cx="5257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1600" b="0">
                <a:latin typeface="Tahoma Small Cap" pitchFamily="34" charset="0"/>
              </a:rPr>
              <a:t>The Christian Millennium</a:t>
            </a:r>
            <a:endParaRPr lang="en-US" sz="1600" b="0">
              <a:solidFill>
                <a:schemeClr val="hlink"/>
              </a:solidFill>
              <a:latin typeface="Tahoma Small Cap" pitchFamily="34" charset="0"/>
            </a:endParaRPr>
          </a:p>
        </p:txBody>
      </p:sp>
      <p:sp>
        <p:nvSpPr>
          <p:cNvPr id="226310" name="Rectangle 7"/>
          <p:cNvSpPr>
            <a:spLocks noChangeArrowheads="1"/>
          </p:cNvSpPr>
          <p:nvPr/>
        </p:nvSpPr>
        <p:spPr bwMode="auto">
          <a:xfrm>
            <a:off x="152400" y="14478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26311" name="Arc 9"/>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26312" name="Rectangle 11"/>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6313" name="Rectangle 14"/>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6314" name="Line 23"/>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26315" name="Line 25"/>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26316" name="Arc 26"/>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26317" name="Text Box 28"/>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26318" name="Text Box 29"/>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6319" name="Text Box 30"/>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26320" name="Text Box 31"/>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26321" name="Line 32"/>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26322" name="Line 35"/>
          <p:cNvSpPr>
            <a:spLocks noChangeShapeType="1"/>
          </p:cNvSpPr>
          <p:nvPr/>
        </p:nvSpPr>
        <p:spPr bwMode="auto">
          <a:xfrm>
            <a:off x="8305800" y="4572000"/>
            <a:ext cx="0" cy="1219200"/>
          </a:xfrm>
          <a:prstGeom prst="line">
            <a:avLst/>
          </a:prstGeom>
          <a:noFill/>
          <a:ln w="28575">
            <a:solidFill>
              <a:schemeClr val="tx1"/>
            </a:solidFill>
            <a:round/>
            <a:headEnd/>
            <a:tailEnd/>
          </a:ln>
        </p:spPr>
        <p:txBody>
          <a:bodyPr/>
          <a:lstStyle/>
          <a:p>
            <a:endParaRPr lang="en-US"/>
          </a:p>
        </p:txBody>
      </p:sp>
      <p:sp>
        <p:nvSpPr>
          <p:cNvPr id="226323" name="Text Box 36"/>
          <p:cNvSpPr txBox="1">
            <a:spLocks noChangeArrowheads="1"/>
          </p:cNvSpPr>
          <p:nvPr/>
        </p:nvSpPr>
        <p:spPr bwMode="auto">
          <a:xfrm>
            <a:off x="2438400" y="1295400"/>
            <a:ext cx="5638800" cy="4048125"/>
          </a:xfrm>
          <a:prstGeom prst="rect">
            <a:avLst/>
          </a:prstGeom>
          <a:noFill/>
          <a:ln w="9525">
            <a:noFill/>
            <a:miter lim="800000"/>
            <a:headEnd/>
            <a:tailEnd/>
          </a:ln>
        </p:spPr>
        <p:txBody>
          <a:bodyPr>
            <a:spAutoFit/>
          </a:bodyPr>
          <a:lstStyle/>
          <a:p>
            <a:pPr>
              <a:buFontTx/>
              <a:buChar char="•"/>
            </a:pPr>
            <a:r>
              <a:rPr lang="en-US" b="0" i="1">
                <a:latin typeface="Tahoma Small Cap" pitchFamily="34" charset="0"/>
              </a:rPr>
              <a:t> Resurrection of all the Saints </a:t>
            </a:r>
          </a:p>
          <a:p>
            <a:pPr>
              <a:buFontTx/>
              <a:buChar char="•"/>
            </a:pPr>
            <a:r>
              <a:rPr lang="en-US" b="0" i="1">
                <a:latin typeface="Tahoma Small Cap" pitchFamily="34" charset="0"/>
              </a:rPr>
              <a:t> Rapture of the Bride from Desert</a:t>
            </a:r>
          </a:p>
          <a:p>
            <a:pPr>
              <a:buFontTx/>
              <a:buChar char="•"/>
            </a:pPr>
            <a:r>
              <a:rPr lang="en-US" b="0" i="1">
                <a:latin typeface="Tahoma Small Cap" pitchFamily="34" charset="0"/>
              </a:rPr>
              <a:t> All remaining sinners destroyed</a:t>
            </a:r>
          </a:p>
          <a:p>
            <a:pPr>
              <a:buFontTx/>
              <a:buChar char="•"/>
            </a:pPr>
            <a:r>
              <a:rPr lang="en-US" b="0" i="1">
                <a:latin typeface="Tahoma Small Cap" pitchFamily="34" charset="0"/>
              </a:rPr>
              <a:t> Satan bound for 1000 years </a:t>
            </a:r>
          </a:p>
          <a:p>
            <a:pPr>
              <a:buFontTx/>
              <a:buChar char="•"/>
            </a:pPr>
            <a:r>
              <a:rPr lang="en-US" b="0" i="1">
                <a:latin typeface="Tahoma Small Cap" pitchFamily="34" charset="0"/>
              </a:rPr>
              <a:t> Earth purged by fire, Paradise Restored</a:t>
            </a:r>
          </a:p>
          <a:p>
            <a:pPr>
              <a:buFontTx/>
              <a:buChar char="•"/>
            </a:pPr>
            <a:r>
              <a:rPr lang="en-US" b="0" i="1">
                <a:latin typeface="Tahoma Small Cap" pitchFamily="34" charset="0"/>
              </a:rPr>
              <a:t> Earthquake pulls continents together</a:t>
            </a:r>
          </a:p>
          <a:p>
            <a:pPr>
              <a:buFontTx/>
              <a:buChar char="•"/>
            </a:pPr>
            <a:r>
              <a:rPr lang="en-US" b="0" i="1">
                <a:latin typeface="Tahoma Small Cap" pitchFamily="34" charset="0"/>
              </a:rPr>
              <a:t> No more islands or mountain ranges</a:t>
            </a:r>
          </a:p>
          <a:p>
            <a:pPr>
              <a:buFontTx/>
              <a:buChar char="•"/>
            </a:pPr>
            <a:r>
              <a:rPr lang="en-US" b="0" i="1">
                <a:latin typeface="Tahoma Small Cap" pitchFamily="34" charset="0"/>
              </a:rPr>
              <a:t> All cities destroyed</a:t>
            </a:r>
          </a:p>
          <a:p>
            <a:pPr>
              <a:buFontTx/>
              <a:buChar char="•"/>
            </a:pPr>
            <a:r>
              <a:rPr lang="en-US" b="0" i="1">
                <a:latin typeface="Tahoma Small Cap" pitchFamily="34" charset="0"/>
              </a:rPr>
              <a:t> Restored Paradise</a:t>
            </a:r>
          </a:p>
          <a:p>
            <a:pPr>
              <a:buFontTx/>
              <a:buChar char="•"/>
            </a:pPr>
            <a:r>
              <a:rPr lang="en-US" b="0" i="1">
                <a:latin typeface="Tahoma Small Cap" pitchFamily="34" charset="0"/>
              </a:rPr>
              <a:t> Judgment of the saints (by reward)</a:t>
            </a:r>
          </a:p>
          <a:p>
            <a:pPr>
              <a:buFontTx/>
              <a:buChar char="•"/>
            </a:pPr>
            <a:r>
              <a:rPr lang="en-US" b="0" i="1">
                <a:latin typeface="Tahoma Small Cap" pitchFamily="34" charset="0"/>
              </a:rPr>
              <a:t> Wedding Supper of the Bride</a:t>
            </a:r>
          </a:p>
          <a:p>
            <a:pPr>
              <a:buFontTx/>
              <a:buChar char="•"/>
            </a:pP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6324" name="AutoShape 37"/>
          <p:cNvSpPr>
            <a:spLocks/>
          </p:cNvSpPr>
          <p:nvPr/>
        </p:nvSpPr>
        <p:spPr bwMode="auto">
          <a:xfrm>
            <a:off x="2362200" y="1447800"/>
            <a:ext cx="76200" cy="2895600"/>
          </a:xfrm>
          <a:prstGeom prst="leftBrace">
            <a:avLst>
              <a:gd name="adj1" fmla="val 316667"/>
              <a:gd name="adj2" fmla="val 50000"/>
            </a:avLst>
          </a:prstGeom>
          <a:noFill/>
          <a:ln w="9525">
            <a:solidFill>
              <a:schemeClr val="tx1"/>
            </a:solidFill>
            <a:round/>
            <a:headEnd/>
            <a:tailEnd/>
          </a:ln>
        </p:spPr>
        <p:txBody>
          <a:bodyPr wrap="none" anchor="ctr"/>
          <a:lstStyle/>
          <a:p>
            <a:endParaRPr lang="en-US"/>
          </a:p>
        </p:txBody>
      </p:sp>
      <p:sp>
        <p:nvSpPr>
          <p:cNvPr id="226325" name="Line 38"/>
          <p:cNvSpPr>
            <a:spLocks noChangeShapeType="1"/>
          </p:cNvSpPr>
          <p:nvPr/>
        </p:nvSpPr>
        <p:spPr bwMode="auto">
          <a:xfrm flipV="1">
            <a:off x="1447800" y="3048000"/>
            <a:ext cx="838200" cy="1981200"/>
          </a:xfrm>
          <a:prstGeom prst="line">
            <a:avLst/>
          </a:prstGeom>
          <a:noFill/>
          <a:ln w="9525">
            <a:solidFill>
              <a:schemeClr val="tx1"/>
            </a:solidFill>
            <a:round/>
            <a:headEnd/>
            <a:tailEnd type="triangle" w="med" len="med"/>
          </a:ln>
        </p:spPr>
        <p:txBody>
          <a:bodyPr/>
          <a:lstStyle/>
          <a:p>
            <a:endParaRPr lang="en-US"/>
          </a:p>
        </p:txBody>
      </p:sp>
      <p:sp>
        <p:nvSpPr>
          <p:cNvPr id="226326" name="Line 39"/>
          <p:cNvSpPr>
            <a:spLocks noChangeShapeType="1"/>
          </p:cNvSpPr>
          <p:nvPr/>
        </p:nvSpPr>
        <p:spPr bwMode="auto">
          <a:xfrm flipV="1">
            <a:off x="1447800" y="3048000"/>
            <a:ext cx="838200" cy="1676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b="1" smtClean="0">
                <a:solidFill>
                  <a:srgbClr val="FF9900"/>
                </a:solidFill>
                <a:effectLst/>
              </a:rPr>
              <a:t>Continental Drift / Divide</a:t>
            </a:r>
          </a:p>
        </p:txBody>
      </p:sp>
      <p:sp>
        <p:nvSpPr>
          <p:cNvPr id="227331" name="Text Box 3"/>
          <p:cNvSpPr txBox="1">
            <a:spLocks noChangeArrowheads="1"/>
          </p:cNvSpPr>
          <p:nvPr/>
        </p:nvSpPr>
        <p:spPr bwMode="auto">
          <a:xfrm>
            <a:off x="1508125" y="1789113"/>
            <a:ext cx="5045075" cy="366712"/>
          </a:xfrm>
          <a:prstGeom prst="rect">
            <a:avLst/>
          </a:prstGeom>
          <a:noFill/>
          <a:ln w="9525">
            <a:noFill/>
            <a:miter lim="800000"/>
            <a:headEnd/>
            <a:tailEnd/>
          </a:ln>
        </p:spPr>
        <p:txBody>
          <a:bodyPr>
            <a:spAutoFit/>
          </a:bodyPr>
          <a:lstStyle/>
          <a:p>
            <a:pPr eaLnBrk="1" hangingPunct="1"/>
            <a:endParaRPr lang="en-US" b="0"/>
          </a:p>
        </p:txBody>
      </p:sp>
      <p:pic>
        <p:nvPicPr>
          <p:cNvPr id="227332" name="Picture 4" descr="avant"/>
          <p:cNvPicPr>
            <a:picLocks noChangeAspect="1" noChangeArrowheads="1"/>
          </p:cNvPicPr>
          <p:nvPr/>
        </p:nvPicPr>
        <p:blipFill>
          <a:blip r:embed="rId3" cstate="print"/>
          <a:srcRect/>
          <a:stretch>
            <a:fillRect/>
          </a:stretch>
        </p:blipFill>
        <p:spPr bwMode="auto">
          <a:xfrm>
            <a:off x="4800600" y="1847850"/>
            <a:ext cx="3422650" cy="4171950"/>
          </a:xfrm>
          <a:prstGeom prst="rect">
            <a:avLst/>
          </a:prstGeom>
          <a:noFill/>
          <a:ln w="9525">
            <a:noFill/>
            <a:miter lim="800000"/>
            <a:headEnd/>
            <a:tailEnd/>
          </a:ln>
        </p:spPr>
      </p:pic>
      <p:pic>
        <p:nvPicPr>
          <p:cNvPr id="227333" name="Picture 5" descr="apres"/>
          <p:cNvPicPr>
            <a:picLocks noChangeAspect="1" noChangeArrowheads="1"/>
          </p:cNvPicPr>
          <p:nvPr/>
        </p:nvPicPr>
        <p:blipFill>
          <a:blip r:embed="rId4" cstate="print"/>
          <a:srcRect/>
          <a:stretch>
            <a:fillRect/>
          </a:stretch>
        </p:blipFill>
        <p:spPr bwMode="auto">
          <a:xfrm>
            <a:off x="990600" y="1847850"/>
            <a:ext cx="3432175"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r>
              <a:rPr lang="en-US" b="1" smtClean="0">
                <a:solidFill>
                  <a:srgbClr val="FF9900"/>
                </a:solidFill>
                <a:effectLst/>
              </a:rPr>
              <a:t>Continental Drift / Divide</a:t>
            </a:r>
          </a:p>
        </p:txBody>
      </p:sp>
      <p:sp>
        <p:nvSpPr>
          <p:cNvPr id="228355" name="Text Box 3"/>
          <p:cNvSpPr txBox="1">
            <a:spLocks noChangeArrowheads="1"/>
          </p:cNvSpPr>
          <p:nvPr/>
        </p:nvSpPr>
        <p:spPr bwMode="auto">
          <a:xfrm>
            <a:off x="1508125" y="1789113"/>
            <a:ext cx="5045075" cy="366712"/>
          </a:xfrm>
          <a:prstGeom prst="rect">
            <a:avLst/>
          </a:prstGeom>
          <a:noFill/>
          <a:ln w="9525">
            <a:noFill/>
            <a:miter lim="800000"/>
            <a:headEnd/>
            <a:tailEnd/>
          </a:ln>
        </p:spPr>
        <p:txBody>
          <a:bodyPr>
            <a:spAutoFit/>
          </a:bodyPr>
          <a:lstStyle/>
          <a:p>
            <a:pPr eaLnBrk="1" hangingPunct="1"/>
            <a:endParaRPr lang="en-US" b="0"/>
          </a:p>
        </p:txBody>
      </p:sp>
      <p:pic>
        <p:nvPicPr>
          <p:cNvPr id="228356" name="Picture 4" descr="pangea-nps"/>
          <p:cNvPicPr>
            <a:picLocks noChangeAspect="1" noChangeArrowheads="1"/>
          </p:cNvPicPr>
          <p:nvPr/>
        </p:nvPicPr>
        <p:blipFill>
          <a:blip r:embed="rId3" cstate="print"/>
          <a:srcRect/>
          <a:stretch>
            <a:fillRect/>
          </a:stretch>
        </p:blipFill>
        <p:spPr bwMode="auto">
          <a:xfrm>
            <a:off x="914400" y="1878013"/>
            <a:ext cx="7315200" cy="4513262"/>
          </a:xfrm>
          <a:prstGeom prst="rect">
            <a:avLst/>
          </a:prstGeom>
          <a:noFill/>
          <a:ln w="9525">
            <a:noFill/>
            <a:miter lim="800000"/>
            <a:headEnd/>
            <a:tailEnd/>
          </a:ln>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29379" name="Line 3"/>
          <p:cNvSpPr>
            <a:spLocks noChangeShapeType="1"/>
          </p:cNvSpPr>
          <p:nvPr/>
        </p:nvSpPr>
        <p:spPr bwMode="auto">
          <a:xfrm>
            <a:off x="1295400" y="1752600"/>
            <a:ext cx="0" cy="2971800"/>
          </a:xfrm>
          <a:prstGeom prst="line">
            <a:avLst/>
          </a:prstGeom>
          <a:noFill/>
          <a:ln w="28575">
            <a:solidFill>
              <a:schemeClr val="tx1"/>
            </a:solidFill>
            <a:round/>
            <a:headEnd/>
            <a:tailEnd/>
          </a:ln>
        </p:spPr>
        <p:txBody>
          <a:bodyPr/>
          <a:lstStyle/>
          <a:p>
            <a:endParaRPr lang="en-US"/>
          </a:p>
        </p:txBody>
      </p:sp>
      <p:sp>
        <p:nvSpPr>
          <p:cNvPr id="229380" name="Line 4"/>
          <p:cNvSpPr>
            <a:spLocks noChangeShapeType="1"/>
          </p:cNvSpPr>
          <p:nvPr/>
        </p:nvSpPr>
        <p:spPr bwMode="auto">
          <a:xfrm>
            <a:off x="228600" y="1752600"/>
            <a:ext cx="1295400" cy="0"/>
          </a:xfrm>
          <a:prstGeom prst="line">
            <a:avLst/>
          </a:prstGeom>
          <a:noFill/>
          <a:ln w="28575">
            <a:solidFill>
              <a:schemeClr val="tx1"/>
            </a:solidFill>
            <a:round/>
            <a:headEnd/>
            <a:tailEnd/>
          </a:ln>
        </p:spPr>
        <p:txBody>
          <a:bodyPr/>
          <a:lstStyle/>
          <a:p>
            <a:endParaRPr lang="en-US"/>
          </a:p>
        </p:txBody>
      </p:sp>
      <p:sp>
        <p:nvSpPr>
          <p:cNvPr id="229381"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2000" b="0">
                <a:solidFill>
                  <a:schemeClr val="tx2"/>
                </a:solidFill>
                <a:latin typeface="Tahoma Small Cap" pitchFamily="34" charset="0"/>
              </a:rPr>
              <a:t>The Christian Millennium</a:t>
            </a:r>
          </a:p>
        </p:txBody>
      </p:sp>
      <p:sp>
        <p:nvSpPr>
          <p:cNvPr id="229382" name="Rectangle 6"/>
          <p:cNvSpPr>
            <a:spLocks noChangeArrowheads="1"/>
          </p:cNvSpPr>
          <p:nvPr/>
        </p:nvSpPr>
        <p:spPr bwMode="auto">
          <a:xfrm>
            <a:off x="152400" y="13716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29383" name="Arc 7"/>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29384" name="Rectangle 8"/>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9385"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29386"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29387"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29388"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29389" name="Line 13"/>
          <p:cNvSpPr>
            <a:spLocks noChangeShapeType="1"/>
          </p:cNvSpPr>
          <p:nvPr/>
        </p:nvSpPr>
        <p:spPr bwMode="auto">
          <a:xfrm>
            <a:off x="8763000" y="4419600"/>
            <a:ext cx="0" cy="1371600"/>
          </a:xfrm>
          <a:prstGeom prst="line">
            <a:avLst/>
          </a:prstGeom>
          <a:noFill/>
          <a:ln w="28575">
            <a:solidFill>
              <a:schemeClr val="tx1"/>
            </a:solidFill>
            <a:round/>
            <a:headEnd/>
            <a:tailEnd/>
          </a:ln>
        </p:spPr>
        <p:txBody>
          <a:bodyPr/>
          <a:lstStyle/>
          <a:p>
            <a:endParaRPr lang="en-US"/>
          </a:p>
        </p:txBody>
      </p:sp>
      <p:sp>
        <p:nvSpPr>
          <p:cNvPr id="229390"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29391"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9392"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29393"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29394"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29395" name="Text Box 19"/>
          <p:cNvSpPr txBox="1">
            <a:spLocks noChangeArrowheads="1"/>
          </p:cNvSpPr>
          <p:nvPr/>
        </p:nvSpPr>
        <p:spPr bwMode="auto">
          <a:xfrm>
            <a:off x="8077200" y="3581400"/>
            <a:ext cx="1143000" cy="1516063"/>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a:t>
            </a:r>
            <a:r>
              <a:rPr lang="en-US" sz="1600" b="0" i="1">
                <a:solidFill>
                  <a:srgbClr val="FF9900"/>
                </a:solidFill>
                <a:latin typeface="Tahoma Small Cap" pitchFamily="34" charset="0"/>
              </a:rPr>
              <a:t>Great</a:t>
            </a:r>
          </a:p>
          <a:p>
            <a:pPr algn="ctr"/>
            <a:r>
              <a:rPr lang="en-US" sz="1600" b="0" i="1">
                <a:solidFill>
                  <a:srgbClr val="FF9900"/>
                </a:solidFill>
                <a:latin typeface="Tahoma Small Cap" pitchFamily="34" charset="0"/>
              </a:rPr>
              <a:t>White Throne</a:t>
            </a:r>
            <a:endParaRPr lang="en-US" sz="1600"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9396" name="Arc 20"/>
          <p:cNvSpPr>
            <a:spLocks/>
          </p:cNvSpPr>
          <p:nvPr/>
        </p:nvSpPr>
        <p:spPr bwMode="auto">
          <a:xfrm flipH="1">
            <a:off x="83058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29397" name="Line 21"/>
          <p:cNvSpPr>
            <a:spLocks noChangeShapeType="1"/>
          </p:cNvSpPr>
          <p:nvPr/>
        </p:nvSpPr>
        <p:spPr bwMode="auto">
          <a:xfrm>
            <a:off x="8305800" y="5257800"/>
            <a:ext cx="0" cy="533400"/>
          </a:xfrm>
          <a:prstGeom prst="line">
            <a:avLst/>
          </a:prstGeom>
          <a:noFill/>
          <a:ln w="28575">
            <a:solidFill>
              <a:schemeClr val="tx1"/>
            </a:solidFill>
            <a:round/>
            <a:headEnd/>
            <a:tailEnd/>
          </a:ln>
        </p:spPr>
        <p:txBody>
          <a:bodyPr/>
          <a:lstStyle/>
          <a:p>
            <a:endParaRPr lang="en-US"/>
          </a:p>
        </p:txBody>
      </p:sp>
      <p:sp>
        <p:nvSpPr>
          <p:cNvPr id="229398" name="Text Box 22"/>
          <p:cNvSpPr txBox="1">
            <a:spLocks noChangeArrowheads="1"/>
          </p:cNvSpPr>
          <p:nvPr/>
        </p:nvSpPr>
        <p:spPr bwMode="auto">
          <a:xfrm>
            <a:off x="1676400" y="1295400"/>
            <a:ext cx="5638800" cy="1587500"/>
          </a:xfrm>
          <a:prstGeom prst="rect">
            <a:avLst/>
          </a:prstGeom>
          <a:noFill/>
          <a:ln w="9525">
            <a:noFill/>
            <a:miter lim="800000"/>
            <a:headEnd/>
            <a:tailEnd/>
          </a:ln>
        </p:spPr>
        <p:txBody>
          <a:bodyPr>
            <a:spAutoFit/>
          </a:bodyPr>
          <a:lstStyle/>
          <a:p>
            <a:pPr algn="r"/>
            <a:r>
              <a:rPr lang="en-US" b="0" i="1">
                <a:latin typeface="Tahoma Small Cap" pitchFamily="34" charset="0"/>
              </a:rPr>
              <a:t> Satan loosed from chains &amp; prison – </a:t>
            </a:r>
          </a:p>
          <a:p>
            <a:pPr algn="r"/>
            <a:endParaRPr lang="en-US" b="0" i="1">
              <a:latin typeface="Tahoma Small Cap" pitchFamily="34" charset="0"/>
            </a:endParaRP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29399" name="AutoShape 26"/>
          <p:cNvSpPr>
            <a:spLocks/>
          </p:cNvSpPr>
          <p:nvPr/>
        </p:nvSpPr>
        <p:spPr bwMode="auto">
          <a:xfrm>
            <a:off x="7315200" y="1371600"/>
            <a:ext cx="2286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229400" name="Line 27"/>
          <p:cNvSpPr>
            <a:spLocks noChangeShapeType="1"/>
          </p:cNvSpPr>
          <p:nvPr/>
        </p:nvSpPr>
        <p:spPr bwMode="auto">
          <a:xfrm flipV="1">
            <a:off x="1447800" y="2971800"/>
            <a:ext cx="1447800" cy="2057400"/>
          </a:xfrm>
          <a:prstGeom prst="line">
            <a:avLst/>
          </a:prstGeom>
          <a:noFill/>
          <a:ln w="9525">
            <a:solidFill>
              <a:schemeClr val="tx1"/>
            </a:solidFill>
            <a:round/>
            <a:headEnd/>
            <a:tailEnd type="triangle" w="med" len="med"/>
          </a:ln>
        </p:spPr>
        <p:txBody>
          <a:bodyPr/>
          <a:lstStyle/>
          <a:p>
            <a:endParaRPr lang="en-US"/>
          </a:p>
        </p:txBody>
      </p:sp>
      <p:sp>
        <p:nvSpPr>
          <p:cNvPr id="229401" name="Text Box 28"/>
          <p:cNvSpPr txBox="1">
            <a:spLocks noChangeArrowheads="1"/>
          </p:cNvSpPr>
          <p:nvPr/>
        </p:nvSpPr>
        <p:spPr bwMode="auto">
          <a:xfrm>
            <a:off x="7543800" y="1828800"/>
            <a:ext cx="1143000" cy="2400300"/>
          </a:xfrm>
          <a:prstGeom prst="rect">
            <a:avLst/>
          </a:prstGeom>
          <a:noFill/>
          <a:ln w="9525">
            <a:noFill/>
            <a:miter lim="800000"/>
            <a:headEnd/>
            <a:tailEnd/>
          </a:ln>
        </p:spPr>
        <p:txBody>
          <a:bodyPr>
            <a:spAutoFit/>
          </a:bodyPr>
          <a:lstStyle/>
          <a:p>
            <a:pPr algn="ctr"/>
            <a:r>
              <a:rPr lang="en-US" b="0" i="1">
                <a:solidFill>
                  <a:schemeClr val="hlink"/>
                </a:solidFill>
                <a:latin typeface="Tahoma Small Cap" pitchFamily="34" charset="0"/>
              </a:rPr>
              <a:t> Events at the end of the 1000 years</a:t>
            </a:r>
            <a:endParaRPr lang="en-US" b="0" i="1">
              <a:solidFill>
                <a:schemeClr val="hlink"/>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30403" name="Line 3"/>
          <p:cNvSpPr>
            <a:spLocks noChangeShapeType="1"/>
          </p:cNvSpPr>
          <p:nvPr/>
        </p:nvSpPr>
        <p:spPr bwMode="auto">
          <a:xfrm>
            <a:off x="1295400" y="1752600"/>
            <a:ext cx="0" cy="2971800"/>
          </a:xfrm>
          <a:prstGeom prst="line">
            <a:avLst/>
          </a:prstGeom>
          <a:noFill/>
          <a:ln w="28575">
            <a:solidFill>
              <a:schemeClr val="tx1"/>
            </a:solidFill>
            <a:round/>
            <a:headEnd/>
            <a:tailEnd/>
          </a:ln>
        </p:spPr>
        <p:txBody>
          <a:bodyPr/>
          <a:lstStyle/>
          <a:p>
            <a:endParaRPr lang="en-US"/>
          </a:p>
        </p:txBody>
      </p:sp>
      <p:sp>
        <p:nvSpPr>
          <p:cNvPr id="230404" name="Line 4"/>
          <p:cNvSpPr>
            <a:spLocks noChangeShapeType="1"/>
          </p:cNvSpPr>
          <p:nvPr/>
        </p:nvSpPr>
        <p:spPr bwMode="auto">
          <a:xfrm>
            <a:off x="228600" y="1752600"/>
            <a:ext cx="1295400" cy="0"/>
          </a:xfrm>
          <a:prstGeom prst="line">
            <a:avLst/>
          </a:prstGeom>
          <a:noFill/>
          <a:ln w="28575">
            <a:solidFill>
              <a:schemeClr val="tx1"/>
            </a:solidFill>
            <a:round/>
            <a:headEnd/>
            <a:tailEnd/>
          </a:ln>
        </p:spPr>
        <p:txBody>
          <a:bodyPr/>
          <a:lstStyle/>
          <a:p>
            <a:endParaRPr lang="en-US"/>
          </a:p>
        </p:txBody>
      </p:sp>
      <p:sp>
        <p:nvSpPr>
          <p:cNvPr id="230405"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2000" b="0">
                <a:solidFill>
                  <a:schemeClr val="tx2"/>
                </a:solidFill>
                <a:latin typeface="Tahoma Small Cap" pitchFamily="34" charset="0"/>
              </a:rPr>
              <a:t>The Christian Millennium</a:t>
            </a:r>
          </a:p>
        </p:txBody>
      </p:sp>
      <p:sp>
        <p:nvSpPr>
          <p:cNvPr id="230406" name="Rectangle 6"/>
          <p:cNvSpPr>
            <a:spLocks noChangeArrowheads="1"/>
          </p:cNvSpPr>
          <p:nvPr/>
        </p:nvSpPr>
        <p:spPr bwMode="auto">
          <a:xfrm>
            <a:off x="152400" y="13716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30407" name="Arc 7"/>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30408" name="Rectangle 8"/>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0409"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0410"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30411"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30412"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0413" name="Line 13"/>
          <p:cNvSpPr>
            <a:spLocks noChangeShapeType="1"/>
          </p:cNvSpPr>
          <p:nvPr/>
        </p:nvSpPr>
        <p:spPr bwMode="auto">
          <a:xfrm>
            <a:off x="8763000" y="4419600"/>
            <a:ext cx="0" cy="1371600"/>
          </a:xfrm>
          <a:prstGeom prst="line">
            <a:avLst/>
          </a:prstGeom>
          <a:noFill/>
          <a:ln w="28575">
            <a:solidFill>
              <a:schemeClr val="tx1"/>
            </a:solidFill>
            <a:round/>
            <a:headEnd/>
            <a:tailEnd/>
          </a:ln>
        </p:spPr>
        <p:txBody>
          <a:bodyPr/>
          <a:lstStyle/>
          <a:p>
            <a:endParaRPr lang="en-US"/>
          </a:p>
        </p:txBody>
      </p:sp>
      <p:sp>
        <p:nvSpPr>
          <p:cNvPr id="230414"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30415"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0416"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30417"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30418"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30419" name="Text Box 19"/>
          <p:cNvSpPr txBox="1">
            <a:spLocks noChangeArrowheads="1"/>
          </p:cNvSpPr>
          <p:nvPr/>
        </p:nvSpPr>
        <p:spPr bwMode="auto">
          <a:xfrm>
            <a:off x="8077200" y="3581400"/>
            <a:ext cx="1143000" cy="1516063"/>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a:t>
            </a:r>
            <a:r>
              <a:rPr lang="en-US" sz="1600" b="0" i="1">
                <a:solidFill>
                  <a:srgbClr val="FF9900"/>
                </a:solidFill>
                <a:latin typeface="Tahoma Small Cap" pitchFamily="34" charset="0"/>
              </a:rPr>
              <a:t>Great</a:t>
            </a:r>
          </a:p>
          <a:p>
            <a:pPr algn="ctr"/>
            <a:r>
              <a:rPr lang="en-US" sz="1600" b="0" i="1">
                <a:solidFill>
                  <a:srgbClr val="FF9900"/>
                </a:solidFill>
                <a:latin typeface="Tahoma Small Cap" pitchFamily="34" charset="0"/>
              </a:rPr>
              <a:t>White Throne</a:t>
            </a:r>
            <a:endParaRPr lang="en-US" sz="1600"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0420" name="Arc 20"/>
          <p:cNvSpPr>
            <a:spLocks/>
          </p:cNvSpPr>
          <p:nvPr/>
        </p:nvSpPr>
        <p:spPr bwMode="auto">
          <a:xfrm flipH="1">
            <a:off x="83058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0421" name="Line 21"/>
          <p:cNvSpPr>
            <a:spLocks noChangeShapeType="1"/>
          </p:cNvSpPr>
          <p:nvPr/>
        </p:nvSpPr>
        <p:spPr bwMode="auto">
          <a:xfrm>
            <a:off x="8305800" y="5257800"/>
            <a:ext cx="0" cy="533400"/>
          </a:xfrm>
          <a:prstGeom prst="line">
            <a:avLst/>
          </a:prstGeom>
          <a:noFill/>
          <a:ln w="28575">
            <a:solidFill>
              <a:schemeClr val="tx1"/>
            </a:solidFill>
            <a:round/>
            <a:headEnd/>
            <a:tailEnd/>
          </a:ln>
        </p:spPr>
        <p:txBody>
          <a:bodyPr/>
          <a:lstStyle/>
          <a:p>
            <a:endParaRPr lang="en-US"/>
          </a:p>
        </p:txBody>
      </p:sp>
      <p:sp>
        <p:nvSpPr>
          <p:cNvPr id="230422" name="Text Box 22"/>
          <p:cNvSpPr txBox="1">
            <a:spLocks noChangeArrowheads="1"/>
          </p:cNvSpPr>
          <p:nvPr/>
        </p:nvSpPr>
        <p:spPr bwMode="auto">
          <a:xfrm>
            <a:off x="1676400" y="1295400"/>
            <a:ext cx="5638800" cy="1865313"/>
          </a:xfrm>
          <a:prstGeom prst="rect">
            <a:avLst/>
          </a:prstGeom>
          <a:noFill/>
          <a:ln w="9525">
            <a:noFill/>
            <a:miter lim="800000"/>
            <a:headEnd/>
            <a:tailEnd/>
          </a:ln>
        </p:spPr>
        <p:txBody>
          <a:bodyPr>
            <a:spAutoFit/>
          </a:bodyPr>
          <a:lstStyle/>
          <a:p>
            <a:pPr algn="r"/>
            <a:r>
              <a:rPr lang="en-US" b="0" i="1">
                <a:latin typeface="Tahoma Small Cap" pitchFamily="34" charset="0"/>
              </a:rPr>
              <a:t> Satan loosed from chains &amp; prison - </a:t>
            </a:r>
          </a:p>
          <a:p>
            <a:pPr algn="r"/>
            <a:r>
              <a:rPr lang="en-US" b="0" i="1">
                <a:latin typeface="Tahoma Small Cap" pitchFamily="34" charset="0"/>
              </a:rPr>
              <a:t> Resurrection of all the Ungodly - </a:t>
            </a:r>
          </a:p>
          <a:p>
            <a:pPr algn="r"/>
            <a:r>
              <a:rPr lang="en-US" b="0" i="1">
                <a:latin typeface="Tahoma Small Cap" pitchFamily="34" charset="0"/>
              </a:rPr>
              <a:t> </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0423" name="AutoShape 26"/>
          <p:cNvSpPr>
            <a:spLocks/>
          </p:cNvSpPr>
          <p:nvPr/>
        </p:nvSpPr>
        <p:spPr bwMode="auto">
          <a:xfrm>
            <a:off x="7315200" y="1371600"/>
            <a:ext cx="2286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230424" name="Line 27"/>
          <p:cNvSpPr>
            <a:spLocks noChangeShapeType="1"/>
          </p:cNvSpPr>
          <p:nvPr/>
        </p:nvSpPr>
        <p:spPr bwMode="auto">
          <a:xfrm flipV="1">
            <a:off x="1447800" y="2971800"/>
            <a:ext cx="1447800" cy="2057400"/>
          </a:xfrm>
          <a:prstGeom prst="line">
            <a:avLst/>
          </a:prstGeom>
          <a:noFill/>
          <a:ln w="9525">
            <a:solidFill>
              <a:schemeClr val="tx1"/>
            </a:solidFill>
            <a:round/>
            <a:headEnd/>
            <a:tailEnd type="triangle" w="med" len="med"/>
          </a:ln>
        </p:spPr>
        <p:txBody>
          <a:bodyPr/>
          <a:lstStyle/>
          <a:p>
            <a:endParaRPr lang="en-US"/>
          </a:p>
        </p:txBody>
      </p:sp>
      <p:sp>
        <p:nvSpPr>
          <p:cNvPr id="230425" name="Text Box 28"/>
          <p:cNvSpPr txBox="1">
            <a:spLocks noChangeArrowheads="1"/>
          </p:cNvSpPr>
          <p:nvPr/>
        </p:nvSpPr>
        <p:spPr bwMode="auto">
          <a:xfrm>
            <a:off x="7543800" y="1828800"/>
            <a:ext cx="1143000" cy="2400300"/>
          </a:xfrm>
          <a:prstGeom prst="rect">
            <a:avLst/>
          </a:prstGeom>
          <a:noFill/>
          <a:ln w="9525">
            <a:noFill/>
            <a:miter lim="800000"/>
            <a:headEnd/>
            <a:tailEnd/>
          </a:ln>
        </p:spPr>
        <p:txBody>
          <a:bodyPr>
            <a:spAutoFit/>
          </a:bodyPr>
          <a:lstStyle/>
          <a:p>
            <a:pPr algn="ctr"/>
            <a:r>
              <a:rPr lang="en-US" b="0" i="1">
                <a:solidFill>
                  <a:schemeClr val="hlink"/>
                </a:solidFill>
                <a:latin typeface="Tahoma Small Cap" pitchFamily="34" charset="0"/>
              </a:rPr>
              <a:t> Events at the end of the 1000 years</a:t>
            </a:r>
            <a:endParaRPr lang="en-US" b="0" i="1">
              <a:solidFill>
                <a:schemeClr val="hlink"/>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31427" name="Line 3"/>
          <p:cNvSpPr>
            <a:spLocks noChangeShapeType="1"/>
          </p:cNvSpPr>
          <p:nvPr/>
        </p:nvSpPr>
        <p:spPr bwMode="auto">
          <a:xfrm>
            <a:off x="1295400" y="1752600"/>
            <a:ext cx="0" cy="2971800"/>
          </a:xfrm>
          <a:prstGeom prst="line">
            <a:avLst/>
          </a:prstGeom>
          <a:noFill/>
          <a:ln w="28575">
            <a:solidFill>
              <a:schemeClr val="tx1"/>
            </a:solidFill>
            <a:round/>
            <a:headEnd/>
            <a:tailEnd/>
          </a:ln>
        </p:spPr>
        <p:txBody>
          <a:bodyPr/>
          <a:lstStyle/>
          <a:p>
            <a:endParaRPr lang="en-US"/>
          </a:p>
        </p:txBody>
      </p:sp>
      <p:sp>
        <p:nvSpPr>
          <p:cNvPr id="231428" name="Line 4"/>
          <p:cNvSpPr>
            <a:spLocks noChangeShapeType="1"/>
          </p:cNvSpPr>
          <p:nvPr/>
        </p:nvSpPr>
        <p:spPr bwMode="auto">
          <a:xfrm>
            <a:off x="228600" y="1752600"/>
            <a:ext cx="1295400" cy="0"/>
          </a:xfrm>
          <a:prstGeom prst="line">
            <a:avLst/>
          </a:prstGeom>
          <a:noFill/>
          <a:ln w="28575">
            <a:solidFill>
              <a:schemeClr val="tx1"/>
            </a:solidFill>
            <a:round/>
            <a:headEnd/>
            <a:tailEnd/>
          </a:ln>
        </p:spPr>
        <p:txBody>
          <a:bodyPr/>
          <a:lstStyle/>
          <a:p>
            <a:endParaRPr lang="en-US"/>
          </a:p>
        </p:txBody>
      </p:sp>
      <p:sp>
        <p:nvSpPr>
          <p:cNvPr id="231429"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2000" b="0">
                <a:solidFill>
                  <a:schemeClr val="tx2"/>
                </a:solidFill>
                <a:latin typeface="Tahoma Small Cap" pitchFamily="34" charset="0"/>
              </a:rPr>
              <a:t>The Christian Millennium</a:t>
            </a:r>
          </a:p>
        </p:txBody>
      </p:sp>
      <p:sp>
        <p:nvSpPr>
          <p:cNvPr id="231430" name="Rectangle 6"/>
          <p:cNvSpPr>
            <a:spLocks noChangeArrowheads="1"/>
          </p:cNvSpPr>
          <p:nvPr/>
        </p:nvSpPr>
        <p:spPr bwMode="auto">
          <a:xfrm>
            <a:off x="152400" y="13716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31431" name="Arc 7"/>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31432" name="Rectangle 8"/>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1433"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1434"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31435"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31436"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1437" name="Line 13"/>
          <p:cNvSpPr>
            <a:spLocks noChangeShapeType="1"/>
          </p:cNvSpPr>
          <p:nvPr/>
        </p:nvSpPr>
        <p:spPr bwMode="auto">
          <a:xfrm>
            <a:off x="8763000" y="4419600"/>
            <a:ext cx="0" cy="1371600"/>
          </a:xfrm>
          <a:prstGeom prst="line">
            <a:avLst/>
          </a:prstGeom>
          <a:noFill/>
          <a:ln w="28575">
            <a:solidFill>
              <a:schemeClr val="tx1"/>
            </a:solidFill>
            <a:round/>
            <a:headEnd/>
            <a:tailEnd/>
          </a:ln>
        </p:spPr>
        <p:txBody>
          <a:bodyPr/>
          <a:lstStyle/>
          <a:p>
            <a:endParaRPr lang="en-US"/>
          </a:p>
        </p:txBody>
      </p:sp>
      <p:sp>
        <p:nvSpPr>
          <p:cNvPr id="231438"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31439"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1440"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31441"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31442"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31443" name="Text Box 19"/>
          <p:cNvSpPr txBox="1">
            <a:spLocks noChangeArrowheads="1"/>
          </p:cNvSpPr>
          <p:nvPr/>
        </p:nvSpPr>
        <p:spPr bwMode="auto">
          <a:xfrm>
            <a:off x="8077200" y="3581400"/>
            <a:ext cx="1143000" cy="1516063"/>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a:t>
            </a:r>
            <a:r>
              <a:rPr lang="en-US" sz="1600" b="0" i="1">
                <a:solidFill>
                  <a:srgbClr val="FF9900"/>
                </a:solidFill>
                <a:latin typeface="Tahoma Small Cap" pitchFamily="34" charset="0"/>
              </a:rPr>
              <a:t>Great</a:t>
            </a:r>
          </a:p>
          <a:p>
            <a:pPr algn="ctr"/>
            <a:r>
              <a:rPr lang="en-US" sz="1600" b="0" i="1">
                <a:solidFill>
                  <a:srgbClr val="FF9900"/>
                </a:solidFill>
                <a:latin typeface="Tahoma Small Cap" pitchFamily="34" charset="0"/>
              </a:rPr>
              <a:t>White Throne</a:t>
            </a:r>
            <a:endParaRPr lang="en-US" sz="1600"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1444" name="Arc 20"/>
          <p:cNvSpPr>
            <a:spLocks/>
          </p:cNvSpPr>
          <p:nvPr/>
        </p:nvSpPr>
        <p:spPr bwMode="auto">
          <a:xfrm flipH="1">
            <a:off x="83058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1445" name="Line 21"/>
          <p:cNvSpPr>
            <a:spLocks noChangeShapeType="1"/>
          </p:cNvSpPr>
          <p:nvPr/>
        </p:nvSpPr>
        <p:spPr bwMode="auto">
          <a:xfrm>
            <a:off x="8305800" y="5257800"/>
            <a:ext cx="0" cy="533400"/>
          </a:xfrm>
          <a:prstGeom prst="line">
            <a:avLst/>
          </a:prstGeom>
          <a:noFill/>
          <a:ln w="28575">
            <a:solidFill>
              <a:schemeClr val="tx1"/>
            </a:solidFill>
            <a:round/>
            <a:headEnd/>
            <a:tailEnd/>
          </a:ln>
        </p:spPr>
        <p:txBody>
          <a:bodyPr/>
          <a:lstStyle/>
          <a:p>
            <a:endParaRPr lang="en-US"/>
          </a:p>
        </p:txBody>
      </p:sp>
      <p:sp>
        <p:nvSpPr>
          <p:cNvPr id="231446" name="Text Box 22"/>
          <p:cNvSpPr txBox="1">
            <a:spLocks noChangeArrowheads="1"/>
          </p:cNvSpPr>
          <p:nvPr/>
        </p:nvSpPr>
        <p:spPr bwMode="auto">
          <a:xfrm>
            <a:off x="1676400" y="1295400"/>
            <a:ext cx="5638800" cy="2141538"/>
          </a:xfrm>
          <a:prstGeom prst="rect">
            <a:avLst/>
          </a:prstGeom>
          <a:noFill/>
          <a:ln w="9525">
            <a:noFill/>
            <a:miter lim="800000"/>
            <a:headEnd/>
            <a:tailEnd/>
          </a:ln>
        </p:spPr>
        <p:txBody>
          <a:bodyPr>
            <a:spAutoFit/>
          </a:bodyPr>
          <a:lstStyle/>
          <a:p>
            <a:pPr algn="r"/>
            <a:r>
              <a:rPr lang="en-US" b="0" i="1">
                <a:latin typeface="Tahoma Small Cap" pitchFamily="34" charset="0"/>
              </a:rPr>
              <a:t> Satan loosed from chains &amp; prison - </a:t>
            </a:r>
          </a:p>
          <a:p>
            <a:pPr algn="r"/>
            <a:r>
              <a:rPr lang="en-US" b="0" i="1">
                <a:latin typeface="Tahoma Small Cap" pitchFamily="34" charset="0"/>
              </a:rPr>
              <a:t> Resurrection of all the Ungodly - </a:t>
            </a:r>
          </a:p>
          <a:p>
            <a:pPr algn="r"/>
            <a:r>
              <a:rPr lang="en-US" b="0" i="1">
                <a:latin typeface="Tahoma Small Cap" pitchFamily="34" charset="0"/>
              </a:rPr>
              <a:t> Gog (Prince) &amp; Magog (of the People) -</a:t>
            </a:r>
          </a:p>
          <a:p>
            <a:pPr algn="r"/>
            <a:r>
              <a:rPr lang="en-US" b="0" i="1">
                <a:latin typeface="Tahoma Small Cap" pitchFamily="34" charset="0"/>
              </a:rPr>
              <a:t> </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1447" name="AutoShape 26"/>
          <p:cNvSpPr>
            <a:spLocks/>
          </p:cNvSpPr>
          <p:nvPr/>
        </p:nvSpPr>
        <p:spPr bwMode="auto">
          <a:xfrm>
            <a:off x="7315200" y="1371600"/>
            <a:ext cx="2286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231448" name="Line 27"/>
          <p:cNvSpPr>
            <a:spLocks noChangeShapeType="1"/>
          </p:cNvSpPr>
          <p:nvPr/>
        </p:nvSpPr>
        <p:spPr bwMode="auto">
          <a:xfrm flipV="1">
            <a:off x="1447800" y="2971800"/>
            <a:ext cx="1447800" cy="2057400"/>
          </a:xfrm>
          <a:prstGeom prst="line">
            <a:avLst/>
          </a:prstGeom>
          <a:noFill/>
          <a:ln w="9525">
            <a:solidFill>
              <a:schemeClr val="tx1"/>
            </a:solidFill>
            <a:round/>
            <a:headEnd/>
            <a:tailEnd type="triangle" w="med" len="med"/>
          </a:ln>
        </p:spPr>
        <p:txBody>
          <a:bodyPr/>
          <a:lstStyle/>
          <a:p>
            <a:endParaRPr lang="en-US"/>
          </a:p>
        </p:txBody>
      </p:sp>
      <p:sp>
        <p:nvSpPr>
          <p:cNvPr id="231449" name="Text Box 28"/>
          <p:cNvSpPr txBox="1">
            <a:spLocks noChangeArrowheads="1"/>
          </p:cNvSpPr>
          <p:nvPr/>
        </p:nvSpPr>
        <p:spPr bwMode="auto">
          <a:xfrm>
            <a:off x="7543800" y="1828800"/>
            <a:ext cx="1143000" cy="2400300"/>
          </a:xfrm>
          <a:prstGeom prst="rect">
            <a:avLst/>
          </a:prstGeom>
          <a:noFill/>
          <a:ln w="9525">
            <a:noFill/>
            <a:miter lim="800000"/>
            <a:headEnd/>
            <a:tailEnd/>
          </a:ln>
        </p:spPr>
        <p:txBody>
          <a:bodyPr>
            <a:spAutoFit/>
          </a:bodyPr>
          <a:lstStyle/>
          <a:p>
            <a:pPr algn="ctr"/>
            <a:r>
              <a:rPr lang="en-US" b="0" i="1">
                <a:solidFill>
                  <a:schemeClr val="hlink"/>
                </a:solidFill>
                <a:latin typeface="Tahoma Small Cap" pitchFamily="34" charset="0"/>
              </a:rPr>
              <a:t> Events at the end of the 1000 years</a:t>
            </a:r>
            <a:endParaRPr lang="en-US" b="0" i="1">
              <a:solidFill>
                <a:schemeClr val="hlink"/>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30213"/>
            <a:ext cx="8229600" cy="1017587"/>
          </a:xfrm>
        </p:spPr>
        <p:txBody>
          <a:bodyPr/>
          <a:lstStyle/>
          <a:p>
            <a:r>
              <a:rPr lang="en-US" sz="4000" b="1" smtClean="0">
                <a:solidFill>
                  <a:srgbClr val="FF9900"/>
                </a:solidFill>
                <a:effectLst/>
              </a:rPr>
              <a:t>Four Major Schools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1946275"/>
            <a:ext cx="8229600" cy="4530725"/>
          </a:xfrm>
        </p:spPr>
        <p:txBody>
          <a:bodyPr/>
          <a:lstStyle/>
          <a:p>
            <a:pPr algn="just">
              <a:defRPr/>
            </a:pPr>
            <a:r>
              <a:rPr lang="en-US" sz="2800" b="1" i="1" u="sng" dirty="0" smtClean="0">
                <a:solidFill>
                  <a:schemeClr val="accent1">
                    <a:lumMod val="60000"/>
                    <a:lumOff val="40000"/>
                  </a:schemeClr>
                </a:solidFill>
              </a:rPr>
              <a:t>PRETERIST</a:t>
            </a:r>
            <a:endParaRPr lang="en-US" sz="2800" i="1" dirty="0" smtClean="0">
              <a:solidFill>
                <a:schemeClr val="accent1">
                  <a:lumMod val="60000"/>
                  <a:lumOff val="40000"/>
                </a:schemeClr>
              </a:solidFill>
            </a:endParaRPr>
          </a:p>
          <a:p>
            <a:pPr marL="573088" indent="-231775" algn="just">
              <a:buFont typeface="Wingdings" pitchFamily="2" charset="2"/>
              <a:buNone/>
              <a:tabLst>
                <a:tab pos="341313" algn="l"/>
                <a:tab pos="573088" algn="l"/>
              </a:tabLst>
              <a:defRPr/>
            </a:pPr>
            <a:r>
              <a:rPr lang="en-US" sz="2800" i="1" dirty="0" smtClean="0"/>
              <a:t>-</a:t>
            </a:r>
            <a:r>
              <a:rPr lang="en-US" sz="2800" dirty="0" smtClean="0"/>
              <a:t>	sees everything in Revelation already fulfilled in church history</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32451" name="Line 3"/>
          <p:cNvSpPr>
            <a:spLocks noChangeShapeType="1"/>
          </p:cNvSpPr>
          <p:nvPr/>
        </p:nvSpPr>
        <p:spPr bwMode="auto">
          <a:xfrm>
            <a:off x="1295400" y="1752600"/>
            <a:ext cx="0" cy="2971800"/>
          </a:xfrm>
          <a:prstGeom prst="line">
            <a:avLst/>
          </a:prstGeom>
          <a:noFill/>
          <a:ln w="28575">
            <a:solidFill>
              <a:schemeClr val="tx1"/>
            </a:solidFill>
            <a:round/>
            <a:headEnd/>
            <a:tailEnd/>
          </a:ln>
        </p:spPr>
        <p:txBody>
          <a:bodyPr/>
          <a:lstStyle/>
          <a:p>
            <a:endParaRPr lang="en-US"/>
          </a:p>
        </p:txBody>
      </p:sp>
      <p:sp>
        <p:nvSpPr>
          <p:cNvPr id="232452" name="Line 4"/>
          <p:cNvSpPr>
            <a:spLocks noChangeShapeType="1"/>
          </p:cNvSpPr>
          <p:nvPr/>
        </p:nvSpPr>
        <p:spPr bwMode="auto">
          <a:xfrm>
            <a:off x="228600" y="1752600"/>
            <a:ext cx="1295400" cy="0"/>
          </a:xfrm>
          <a:prstGeom prst="line">
            <a:avLst/>
          </a:prstGeom>
          <a:noFill/>
          <a:ln w="28575">
            <a:solidFill>
              <a:schemeClr val="tx1"/>
            </a:solidFill>
            <a:round/>
            <a:headEnd/>
            <a:tailEnd/>
          </a:ln>
        </p:spPr>
        <p:txBody>
          <a:bodyPr/>
          <a:lstStyle/>
          <a:p>
            <a:endParaRPr lang="en-US"/>
          </a:p>
        </p:txBody>
      </p:sp>
      <p:sp>
        <p:nvSpPr>
          <p:cNvPr id="232453"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2000" b="0">
                <a:solidFill>
                  <a:schemeClr val="tx2"/>
                </a:solidFill>
                <a:latin typeface="Tahoma Small Cap" pitchFamily="34" charset="0"/>
              </a:rPr>
              <a:t>The Christian Millennium</a:t>
            </a:r>
          </a:p>
        </p:txBody>
      </p:sp>
      <p:sp>
        <p:nvSpPr>
          <p:cNvPr id="232454" name="Rectangle 6"/>
          <p:cNvSpPr>
            <a:spLocks noChangeArrowheads="1"/>
          </p:cNvSpPr>
          <p:nvPr/>
        </p:nvSpPr>
        <p:spPr bwMode="auto">
          <a:xfrm>
            <a:off x="152400" y="13716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32455" name="Arc 7"/>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32456" name="Rectangle 8"/>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2457"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2458"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32459"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32460"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2461" name="Line 13"/>
          <p:cNvSpPr>
            <a:spLocks noChangeShapeType="1"/>
          </p:cNvSpPr>
          <p:nvPr/>
        </p:nvSpPr>
        <p:spPr bwMode="auto">
          <a:xfrm>
            <a:off x="8763000" y="4419600"/>
            <a:ext cx="0" cy="1371600"/>
          </a:xfrm>
          <a:prstGeom prst="line">
            <a:avLst/>
          </a:prstGeom>
          <a:noFill/>
          <a:ln w="28575">
            <a:solidFill>
              <a:schemeClr val="tx1"/>
            </a:solidFill>
            <a:round/>
            <a:headEnd/>
            <a:tailEnd/>
          </a:ln>
        </p:spPr>
        <p:txBody>
          <a:bodyPr/>
          <a:lstStyle/>
          <a:p>
            <a:endParaRPr lang="en-US"/>
          </a:p>
        </p:txBody>
      </p:sp>
      <p:sp>
        <p:nvSpPr>
          <p:cNvPr id="232462"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32463"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2464"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32465"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32466"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32467" name="Text Box 19"/>
          <p:cNvSpPr txBox="1">
            <a:spLocks noChangeArrowheads="1"/>
          </p:cNvSpPr>
          <p:nvPr/>
        </p:nvSpPr>
        <p:spPr bwMode="auto">
          <a:xfrm>
            <a:off x="8077200" y="3581400"/>
            <a:ext cx="1143000" cy="1516063"/>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a:t>
            </a:r>
            <a:r>
              <a:rPr lang="en-US" sz="1600" b="0" i="1">
                <a:solidFill>
                  <a:srgbClr val="FF9900"/>
                </a:solidFill>
                <a:latin typeface="Tahoma Small Cap" pitchFamily="34" charset="0"/>
              </a:rPr>
              <a:t>Great</a:t>
            </a:r>
          </a:p>
          <a:p>
            <a:pPr algn="ctr"/>
            <a:r>
              <a:rPr lang="en-US" sz="1600" b="0" i="1">
                <a:solidFill>
                  <a:srgbClr val="FF9900"/>
                </a:solidFill>
                <a:latin typeface="Tahoma Small Cap" pitchFamily="34" charset="0"/>
              </a:rPr>
              <a:t>White Throne</a:t>
            </a:r>
            <a:endParaRPr lang="en-US" sz="1600"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2468" name="Arc 20"/>
          <p:cNvSpPr>
            <a:spLocks/>
          </p:cNvSpPr>
          <p:nvPr/>
        </p:nvSpPr>
        <p:spPr bwMode="auto">
          <a:xfrm flipH="1">
            <a:off x="83058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2469" name="Line 21"/>
          <p:cNvSpPr>
            <a:spLocks noChangeShapeType="1"/>
          </p:cNvSpPr>
          <p:nvPr/>
        </p:nvSpPr>
        <p:spPr bwMode="auto">
          <a:xfrm>
            <a:off x="8305800" y="5257800"/>
            <a:ext cx="0" cy="533400"/>
          </a:xfrm>
          <a:prstGeom prst="line">
            <a:avLst/>
          </a:prstGeom>
          <a:noFill/>
          <a:ln w="28575">
            <a:solidFill>
              <a:schemeClr val="tx1"/>
            </a:solidFill>
            <a:round/>
            <a:headEnd/>
            <a:tailEnd/>
          </a:ln>
        </p:spPr>
        <p:txBody>
          <a:bodyPr/>
          <a:lstStyle/>
          <a:p>
            <a:endParaRPr lang="en-US"/>
          </a:p>
        </p:txBody>
      </p:sp>
      <p:sp>
        <p:nvSpPr>
          <p:cNvPr id="232470" name="Text Box 22"/>
          <p:cNvSpPr txBox="1">
            <a:spLocks noChangeArrowheads="1"/>
          </p:cNvSpPr>
          <p:nvPr/>
        </p:nvSpPr>
        <p:spPr bwMode="auto">
          <a:xfrm>
            <a:off x="1676400" y="1295400"/>
            <a:ext cx="5638800" cy="2419350"/>
          </a:xfrm>
          <a:prstGeom prst="rect">
            <a:avLst/>
          </a:prstGeom>
          <a:noFill/>
          <a:ln w="9525">
            <a:noFill/>
            <a:miter lim="800000"/>
            <a:headEnd/>
            <a:tailEnd/>
          </a:ln>
        </p:spPr>
        <p:txBody>
          <a:bodyPr>
            <a:spAutoFit/>
          </a:bodyPr>
          <a:lstStyle/>
          <a:p>
            <a:pPr algn="r"/>
            <a:r>
              <a:rPr lang="en-US" b="0" i="1">
                <a:latin typeface="Tahoma Small Cap" pitchFamily="34" charset="0"/>
              </a:rPr>
              <a:t> Satan loosed from chains &amp; prison - </a:t>
            </a:r>
          </a:p>
          <a:p>
            <a:pPr algn="r"/>
            <a:r>
              <a:rPr lang="en-US" b="0" i="1">
                <a:latin typeface="Tahoma Small Cap" pitchFamily="34" charset="0"/>
              </a:rPr>
              <a:t> Resurrection of all the Ungodly - </a:t>
            </a:r>
          </a:p>
          <a:p>
            <a:pPr algn="r"/>
            <a:r>
              <a:rPr lang="en-US" b="0" i="1">
                <a:latin typeface="Tahoma Small Cap" pitchFamily="34" charset="0"/>
              </a:rPr>
              <a:t> Gog (Prince) &amp; Magog (of the People) -</a:t>
            </a:r>
          </a:p>
          <a:p>
            <a:pPr algn="r"/>
            <a:r>
              <a:rPr lang="en-US" b="0" i="1">
                <a:latin typeface="Tahoma Small Cap" pitchFamily="34" charset="0"/>
              </a:rPr>
              <a:t> Resurrected ungodly deceived by Satan -</a:t>
            </a:r>
          </a:p>
          <a:p>
            <a:pPr algn="r"/>
            <a:r>
              <a:rPr lang="en-US" b="0" i="1">
                <a:latin typeface="Tahoma Small Cap" pitchFamily="34" charset="0"/>
              </a:rPr>
              <a:t> </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2471" name="AutoShape 26"/>
          <p:cNvSpPr>
            <a:spLocks/>
          </p:cNvSpPr>
          <p:nvPr/>
        </p:nvSpPr>
        <p:spPr bwMode="auto">
          <a:xfrm>
            <a:off x="7315200" y="1371600"/>
            <a:ext cx="2286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232472" name="Line 27"/>
          <p:cNvSpPr>
            <a:spLocks noChangeShapeType="1"/>
          </p:cNvSpPr>
          <p:nvPr/>
        </p:nvSpPr>
        <p:spPr bwMode="auto">
          <a:xfrm flipV="1">
            <a:off x="1447800" y="2971800"/>
            <a:ext cx="1447800" cy="2057400"/>
          </a:xfrm>
          <a:prstGeom prst="line">
            <a:avLst/>
          </a:prstGeom>
          <a:noFill/>
          <a:ln w="9525">
            <a:solidFill>
              <a:schemeClr val="tx1"/>
            </a:solidFill>
            <a:round/>
            <a:headEnd/>
            <a:tailEnd type="triangle" w="med" len="med"/>
          </a:ln>
        </p:spPr>
        <p:txBody>
          <a:bodyPr/>
          <a:lstStyle/>
          <a:p>
            <a:endParaRPr lang="en-US"/>
          </a:p>
        </p:txBody>
      </p:sp>
      <p:sp>
        <p:nvSpPr>
          <p:cNvPr id="232473" name="Text Box 28"/>
          <p:cNvSpPr txBox="1">
            <a:spLocks noChangeArrowheads="1"/>
          </p:cNvSpPr>
          <p:nvPr/>
        </p:nvSpPr>
        <p:spPr bwMode="auto">
          <a:xfrm>
            <a:off x="7543800" y="1828800"/>
            <a:ext cx="1143000" cy="2400300"/>
          </a:xfrm>
          <a:prstGeom prst="rect">
            <a:avLst/>
          </a:prstGeom>
          <a:noFill/>
          <a:ln w="9525">
            <a:noFill/>
            <a:miter lim="800000"/>
            <a:headEnd/>
            <a:tailEnd/>
          </a:ln>
        </p:spPr>
        <p:txBody>
          <a:bodyPr>
            <a:spAutoFit/>
          </a:bodyPr>
          <a:lstStyle/>
          <a:p>
            <a:pPr algn="ctr"/>
            <a:r>
              <a:rPr lang="en-US" b="0" i="1">
                <a:solidFill>
                  <a:schemeClr val="hlink"/>
                </a:solidFill>
                <a:latin typeface="Tahoma Small Cap" pitchFamily="34" charset="0"/>
              </a:rPr>
              <a:t> Events at the end of the 1000 years</a:t>
            </a:r>
            <a:endParaRPr lang="en-US" b="0" i="1">
              <a:solidFill>
                <a:schemeClr val="hlink"/>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33475" name="Line 3"/>
          <p:cNvSpPr>
            <a:spLocks noChangeShapeType="1"/>
          </p:cNvSpPr>
          <p:nvPr/>
        </p:nvSpPr>
        <p:spPr bwMode="auto">
          <a:xfrm>
            <a:off x="1295400" y="1752600"/>
            <a:ext cx="0" cy="2971800"/>
          </a:xfrm>
          <a:prstGeom prst="line">
            <a:avLst/>
          </a:prstGeom>
          <a:noFill/>
          <a:ln w="28575">
            <a:solidFill>
              <a:schemeClr val="tx1"/>
            </a:solidFill>
            <a:round/>
            <a:headEnd/>
            <a:tailEnd/>
          </a:ln>
        </p:spPr>
        <p:txBody>
          <a:bodyPr/>
          <a:lstStyle/>
          <a:p>
            <a:endParaRPr lang="en-US"/>
          </a:p>
        </p:txBody>
      </p:sp>
      <p:sp>
        <p:nvSpPr>
          <p:cNvPr id="233476" name="Line 4"/>
          <p:cNvSpPr>
            <a:spLocks noChangeShapeType="1"/>
          </p:cNvSpPr>
          <p:nvPr/>
        </p:nvSpPr>
        <p:spPr bwMode="auto">
          <a:xfrm>
            <a:off x="228600" y="1752600"/>
            <a:ext cx="1295400" cy="0"/>
          </a:xfrm>
          <a:prstGeom prst="line">
            <a:avLst/>
          </a:prstGeom>
          <a:noFill/>
          <a:ln w="28575">
            <a:solidFill>
              <a:schemeClr val="tx1"/>
            </a:solidFill>
            <a:round/>
            <a:headEnd/>
            <a:tailEnd/>
          </a:ln>
        </p:spPr>
        <p:txBody>
          <a:bodyPr/>
          <a:lstStyle/>
          <a:p>
            <a:endParaRPr lang="en-US"/>
          </a:p>
        </p:txBody>
      </p:sp>
      <p:sp>
        <p:nvSpPr>
          <p:cNvPr id="233477"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2000" b="0">
                <a:solidFill>
                  <a:schemeClr val="tx2"/>
                </a:solidFill>
                <a:latin typeface="Tahoma Small Cap" pitchFamily="34" charset="0"/>
              </a:rPr>
              <a:t>The Christian Millennium</a:t>
            </a:r>
          </a:p>
        </p:txBody>
      </p:sp>
      <p:sp>
        <p:nvSpPr>
          <p:cNvPr id="233478" name="Rectangle 6"/>
          <p:cNvSpPr>
            <a:spLocks noChangeArrowheads="1"/>
          </p:cNvSpPr>
          <p:nvPr/>
        </p:nvSpPr>
        <p:spPr bwMode="auto">
          <a:xfrm>
            <a:off x="152400" y="13716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33479" name="Arc 7"/>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33480" name="Rectangle 8"/>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3481"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3482"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33483"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33484"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3485" name="Line 13"/>
          <p:cNvSpPr>
            <a:spLocks noChangeShapeType="1"/>
          </p:cNvSpPr>
          <p:nvPr/>
        </p:nvSpPr>
        <p:spPr bwMode="auto">
          <a:xfrm>
            <a:off x="8763000" y="4419600"/>
            <a:ext cx="0" cy="1371600"/>
          </a:xfrm>
          <a:prstGeom prst="line">
            <a:avLst/>
          </a:prstGeom>
          <a:noFill/>
          <a:ln w="28575">
            <a:solidFill>
              <a:schemeClr val="tx1"/>
            </a:solidFill>
            <a:round/>
            <a:headEnd/>
            <a:tailEnd/>
          </a:ln>
        </p:spPr>
        <p:txBody>
          <a:bodyPr/>
          <a:lstStyle/>
          <a:p>
            <a:endParaRPr lang="en-US"/>
          </a:p>
        </p:txBody>
      </p:sp>
      <p:sp>
        <p:nvSpPr>
          <p:cNvPr id="233486"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33487"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3488"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33489"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33490"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33491" name="Text Box 19"/>
          <p:cNvSpPr txBox="1">
            <a:spLocks noChangeArrowheads="1"/>
          </p:cNvSpPr>
          <p:nvPr/>
        </p:nvSpPr>
        <p:spPr bwMode="auto">
          <a:xfrm>
            <a:off x="8077200" y="3581400"/>
            <a:ext cx="1143000" cy="1516063"/>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a:t>
            </a:r>
            <a:r>
              <a:rPr lang="en-US" sz="1600" b="0" i="1">
                <a:solidFill>
                  <a:srgbClr val="FF9900"/>
                </a:solidFill>
                <a:latin typeface="Tahoma Small Cap" pitchFamily="34" charset="0"/>
              </a:rPr>
              <a:t>Great</a:t>
            </a:r>
          </a:p>
          <a:p>
            <a:pPr algn="ctr"/>
            <a:r>
              <a:rPr lang="en-US" sz="1600" b="0" i="1">
                <a:solidFill>
                  <a:srgbClr val="FF9900"/>
                </a:solidFill>
                <a:latin typeface="Tahoma Small Cap" pitchFamily="34" charset="0"/>
              </a:rPr>
              <a:t>White Throne</a:t>
            </a:r>
            <a:endParaRPr lang="en-US" sz="1600"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3492" name="Arc 20"/>
          <p:cNvSpPr>
            <a:spLocks/>
          </p:cNvSpPr>
          <p:nvPr/>
        </p:nvSpPr>
        <p:spPr bwMode="auto">
          <a:xfrm flipH="1">
            <a:off x="83058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3493" name="Line 21"/>
          <p:cNvSpPr>
            <a:spLocks noChangeShapeType="1"/>
          </p:cNvSpPr>
          <p:nvPr/>
        </p:nvSpPr>
        <p:spPr bwMode="auto">
          <a:xfrm>
            <a:off x="8305800" y="5257800"/>
            <a:ext cx="0" cy="533400"/>
          </a:xfrm>
          <a:prstGeom prst="line">
            <a:avLst/>
          </a:prstGeom>
          <a:noFill/>
          <a:ln w="28575">
            <a:solidFill>
              <a:schemeClr val="tx1"/>
            </a:solidFill>
            <a:round/>
            <a:headEnd/>
            <a:tailEnd/>
          </a:ln>
        </p:spPr>
        <p:txBody>
          <a:bodyPr/>
          <a:lstStyle/>
          <a:p>
            <a:endParaRPr lang="en-US"/>
          </a:p>
        </p:txBody>
      </p:sp>
      <p:sp>
        <p:nvSpPr>
          <p:cNvPr id="233494" name="Text Box 22"/>
          <p:cNvSpPr txBox="1">
            <a:spLocks noChangeArrowheads="1"/>
          </p:cNvSpPr>
          <p:nvPr/>
        </p:nvSpPr>
        <p:spPr bwMode="auto">
          <a:xfrm>
            <a:off x="1676400" y="1295400"/>
            <a:ext cx="5638800" cy="2695575"/>
          </a:xfrm>
          <a:prstGeom prst="rect">
            <a:avLst/>
          </a:prstGeom>
          <a:noFill/>
          <a:ln w="9525">
            <a:noFill/>
            <a:miter lim="800000"/>
            <a:headEnd/>
            <a:tailEnd/>
          </a:ln>
        </p:spPr>
        <p:txBody>
          <a:bodyPr>
            <a:spAutoFit/>
          </a:bodyPr>
          <a:lstStyle/>
          <a:p>
            <a:pPr algn="r"/>
            <a:r>
              <a:rPr lang="en-US" b="0" i="1">
                <a:latin typeface="Tahoma Small Cap" pitchFamily="34" charset="0"/>
              </a:rPr>
              <a:t> Satan loosed from chains &amp; prison - </a:t>
            </a:r>
          </a:p>
          <a:p>
            <a:pPr algn="r"/>
            <a:r>
              <a:rPr lang="en-US" b="0" i="1">
                <a:latin typeface="Tahoma Small Cap" pitchFamily="34" charset="0"/>
              </a:rPr>
              <a:t> Resurrection of all the Ungodly - </a:t>
            </a:r>
          </a:p>
          <a:p>
            <a:pPr algn="r"/>
            <a:r>
              <a:rPr lang="en-US" b="0" i="1">
                <a:latin typeface="Tahoma Small Cap" pitchFamily="34" charset="0"/>
              </a:rPr>
              <a:t> Gog (Prince) &amp; Magog (of the People) -</a:t>
            </a:r>
          </a:p>
          <a:p>
            <a:pPr algn="r"/>
            <a:r>
              <a:rPr lang="en-US" b="0" i="1">
                <a:latin typeface="Tahoma Small Cap" pitchFamily="34" charset="0"/>
              </a:rPr>
              <a:t> Resurrected ungodly deceived by Satan -</a:t>
            </a:r>
          </a:p>
          <a:p>
            <a:pPr algn="r"/>
            <a:r>
              <a:rPr lang="en-US" b="0" i="1">
                <a:latin typeface="Tahoma Small Cap" pitchFamily="34" charset="0"/>
              </a:rPr>
              <a:t> March Across the breadth of the earth - </a:t>
            </a:r>
          </a:p>
          <a:p>
            <a:pPr algn="r"/>
            <a:r>
              <a:rPr lang="en-US" b="0" i="1">
                <a:latin typeface="Tahoma Small Cap" pitchFamily="34" charset="0"/>
              </a:rPr>
              <a:t> </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3495" name="AutoShape 26"/>
          <p:cNvSpPr>
            <a:spLocks/>
          </p:cNvSpPr>
          <p:nvPr/>
        </p:nvSpPr>
        <p:spPr bwMode="auto">
          <a:xfrm>
            <a:off x="7315200" y="1371600"/>
            <a:ext cx="2286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233496" name="Line 27"/>
          <p:cNvSpPr>
            <a:spLocks noChangeShapeType="1"/>
          </p:cNvSpPr>
          <p:nvPr/>
        </p:nvSpPr>
        <p:spPr bwMode="auto">
          <a:xfrm flipV="1">
            <a:off x="1447800" y="2971800"/>
            <a:ext cx="1447800" cy="2057400"/>
          </a:xfrm>
          <a:prstGeom prst="line">
            <a:avLst/>
          </a:prstGeom>
          <a:noFill/>
          <a:ln w="9525">
            <a:solidFill>
              <a:schemeClr val="tx1"/>
            </a:solidFill>
            <a:round/>
            <a:headEnd/>
            <a:tailEnd type="triangle" w="med" len="med"/>
          </a:ln>
        </p:spPr>
        <p:txBody>
          <a:bodyPr/>
          <a:lstStyle/>
          <a:p>
            <a:endParaRPr lang="en-US"/>
          </a:p>
        </p:txBody>
      </p:sp>
      <p:sp>
        <p:nvSpPr>
          <p:cNvPr id="233497" name="Text Box 28"/>
          <p:cNvSpPr txBox="1">
            <a:spLocks noChangeArrowheads="1"/>
          </p:cNvSpPr>
          <p:nvPr/>
        </p:nvSpPr>
        <p:spPr bwMode="auto">
          <a:xfrm>
            <a:off x="7543800" y="1828800"/>
            <a:ext cx="1143000" cy="2400300"/>
          </a:xfrm>
          <a:prstGeom prst="rect">
            <a:avLst/>
          </a:prstGeom>
          <a:noFill/>
          <a:ln w="9525">
            <a:noFill/>
            <a:miter lim="800000"/>
            <a:headEnd/>
            <a:tailEnd/>
          </a:ln>
        </p:spPr>
        <p:txBody>
          <a:bodyPr>
            <a:spAutoFit/>
          </a:bodyPr>
          <a:lstStyle/>
          <a:p>
            <a:pPr algn="ctr"/>
            <a:r>
              <a:rPr lang="en-US" b="0" i="1">
                <a:solidFill>
                  <a:schemeClr val="hlink"/>
                </a:solidFill>
                <a:latin typeface="Tahoma Small Cap" pitchFamily="34" charset="0"/>
              </a:rPr>
              <a:t> Events at the end of the 1000 years</a:t>
            </a:r>
            <a:endParaRPr lang="en-US" b="0" i="1">
              <a:solidFill>
                <a:schemeClr val="hlink"/>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34499" name="Line 3"/>
          <p:cNvSpPr>
            <a:spLocks noChangeShapeType="1"/>
          </p:cNvSpPr>
          <p:nvPr/>
        </p:nvSpPr>
        <p:spPr bwMode="auto">
          <a:xfrm>
            <a:off x="1295400" y="1752600"/>
            <a:ext cx="0" cy="2971800"/>
          </a:xfrm>
          <a:prstGeom prst="line">
            <a:avLst/>
          </a:prstGeom>
          <a:noFill/>
          <a:ln w="28575">
            <a:solidFill>
              <a:schemeClr val="tx1"/>
            </a:solidFill>
            <a:round/>
            <a:headEnd/>
            <a:tailEnd/>
          </a:ln>
        </p:spPr>
        <p:txBody>
          <a:bodyPr/>
          <a:lstStyle/>
          <a:p>
            <a:endParaRPr lang="en-US"/>
          </a:p>
        </p:txBody>
      </p:sp>
      <p:sp>
        <p:nvSpPr>
          <p:cNvPr id="234500" name="Line 4"/>
          <p:cNvSpPr>
            <a:spLocks noChangeShapeType="1"/>
          </p:cNvSpPr>
          <p:nvPr/>
        </p:nvSpPr>
        <p:spPr bwMode="auto">
          <a:xfrm>
            <a:off x="228600" y="1752600"/>
            <a:ext cx="1295400" cy="0"/>
          </a:xfrm>
          <a:prstGeom prst="line">
            <a:avLst/>
          </a:prstGeom>
          <a:noFill/>
          <a:ln w="28575">
            <a:solidFill>
              <a:schemeClr val="tx1"/>
            </a:solidFill>
            <a:round/>
            <a:headEnd/>
            <a:tailEnd/>
          </a:ln>
        </p:spPr>
        <p:txBody>
          <a:bodyPr/>
          <a:lstStyle/>
          <a:p>
            <a:endParaRPr lang="en-US"/>
          </a:p>
        </p:txBody>
      </p:sp>
      <p:sp>
        <p:nvSpPr>
          <p:cNvPr id="234501"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2000" b="0">
                <a:solidFill>
                  <a:schemeClr val="tx2"/>
                </a:solidFill>
                <a:latin typeface="Tahoma Small Cap" pitchFamily="34" charset="0"/>
              </a:rPr>
              <a:t>The Christian Millennium</a:t>
            </a:r>
          </a:p>
        </p:txBody>
      </p:sp>
      <p:sp>
        <p:nvSpPr>
          <p:cNvPr id="234502" name="Rectangle 6"/>
          <p:cNvSpPr>
            <a:spLocks noChangeArrowheads="1"/>
          </p:cNvSpPr>
          <p:nvPr/>
        </p:nvSpPr>
        <p:spPr bwMode="auto">
          <a:xfrm>
            <a:off x="152400" y="13716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34503" name="Arc 7"/>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34504" name="Rectangle 8"/>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4505"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4506"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34507"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34508"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4509" name="Line 13"/>
          <p:cNvSpPr>
            <a:spLocks noChangeShapeType="1"/>
          </p:cNvSpPr>
          <p:nvPr/>
        </p:nvSpPr>
        <p:spPr bwMode="auto">
          <a:xfrm>
            <a:off x="8763000" y="4419600"/>
            <a:ext cx="0" cy="1371600"/>
          </a:xfrm>
          <a:prstGeom prst="line">
            <a:avLst/>
          </a:prstGeom>
          <a:noFill/>
          <a:ln w="28575">
            <a:solidFill>
              <a:schemeClr val="tx1"/>
            </a:solidFill>
            <a:round/>
            <a:headEnd/>
            <a:tailEnd/>
          </a:ln>
        </p:spPr>
        <p:txBody>
          <a:bodyPr/>
          <a:lstStyle/>
          <a:p>
            <a:endParaRPr lang="en-US"/>
          </a:p>
        </p:txBody>
      </p:sp>
      <p:sp>
        <p:nvSpPr>
          <p:cNvPr id="234510"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34511"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4512"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34513"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34514"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34515" name="Text Box 19"/>
          <p:cNvSpPr txBox="1">
            <a:spLocks noChangeArrowheads="1"/>
          </p:cNvSpPr>
          <p:nvPr/>
        </p:nvSpPr>
        <p:spPr bwMode="auto">
          <a:xfrm>
            <a:off x="8077200" y="3581400"/>
            <a:ext cx="1143000" cy="1516063"/>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a:t>
            </a:r>
            <a:r>
              <a:rPr lang="en-US" sz="1600" b="0" i="1">
                <a:solidFill>
                  <a:srgbClr val="FF9900"/>
                </a:solidFill>
                <a:latin typeface="Tahoma Small Cap" pitchFamily="34" charset="0"/>
              </a:rPr>
              <a:t>Great</a:t>
            </a:r>
          </a:p>
          <a:p>
            <a:pPr algn="ctr"/>
            <a:r>
              <a:rPr lang="en-US" sz="1600" b="0" i="1">
                <a:solidFill>
                  <a:srgbClr val="FF9900"/>
                </a:solidFill>
                <a:latin typeface="Tahoma Small Cap" pitchFamily="34" charset="0"/>
              </a:rPr>
              <a:t>White Throne</a:t>
            </a:r>
            <a:endParaRPr lang="en-US" sz="1600"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4516" name="Arc 20"/>
          <p:cNvSpPr>
            <a:spLocks/>
          </p:cNvSpPr>
          <p:nvPr/>
        </p:nvSpPr>
        <p:spPr bwMode="auto">
          <a:xfrm flipH="1">
            <a:off x="83058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4517" name="Line 21"/>
          <p:cNvSpPr>
            <a:spLocks noChangeShapeType="1"/>
          </p:cNvSpPr>
          <p:nvPr/>
        </p:nvSpPr>
        <p:spPr bwMode="auto">
          <a:xfrm>
            <a:off x="8305800" y="5257800"/>
            <a:ext cx="0" cy="533400"/>
          </a:xfrm>
          <a:prstGeom prst="line">
            <a:avLst/>
          </a:prstGeom>
          <a:noFill/>
          <a:ln w="28575">
            <a:solidFill>
              <a:schemeClr val="tx1"/>
            </a:solidFill>
            <a:round/>
            <a:headEnd/>
            <a:tailEnd/>
          </a:ln>
        </p:spPr>
        <p:txBody>
          <a:bodyPr/>
          <a:lstStyle/>
          <a:p>
            <a:endParaRPr lang="en-US"/>
          </a:p>
        </p:txBody>
      </p:sp>
      <p:sp>
        <p:nvSpPr>
          <p:cNvPr id="234518" name="Text Box 22"/>
          <p:cNvSpPr txBox="1">
            <a:spLocks noChangeArrowheads="1"/>
          </p:cNvSpPr>
          <p:nvPr/>
        </p:nvSpPr>
        <p:spPr bwMode="auto">
          <a:xfrm>
            <a:off x="1676400" y="1295400"/>
            <a:ext cx="5638800" cy="2973388"/>
          </a:xfrm>
          <a:prstGeom prst="rect">
            <a:avLst/>
          </a:prstGeom>
          <a:noFill/>
          <a:ln w="9525">
            <a:noFill/>
            <a:miter lim="800000"/>
            <a:headEnd/>
            <a:tailEnd/>
          </a:ln>
        </p:spPr>
        <p:txBody>
          <a:bodyPr>
            <a:spAutoFit/>
          </a:bodyPr>
          <a:lstStyle/>
          <a:p>
            <a:pPr algn="r"/>
            <a:r>
              <a:rPr lang="en-US" b="0" i="1">
                <a:latin typeface="Tahoma Small Cap" pitchFamily="34" charset="0"/>
              </a:rPr>
              <a:t> Satan loosed from chains &amp; prison - </a:t>
            </a:r>
          </a:p>
          <a:p>
            <a:pPr algn="r"/>
            <a:r>
              <a:rPr lang="en-US" b="0" i="1">
                <a:latin typeface="Tahoma Small Cap" pitchFamily="34" charset="0"/>
              </a:rPr>
              <a:t> Resurrection of all the Ungodly - </a:t>
            </a:r>
          </a:p>
          <a:p>
            <a:pPr algn="r"/>
            <a:r>
              <a:rPr lang="en-US" b="0" i="1">
                <a:latin typeface="Tahoma Small Cap" pitchFamily="34" charset="0"/>
              </a:rPr>
              <a:t> Gog (Prince) &amp; Magog (of the People) -</a:t>
            </a:r>
          </a:p>
          <a:p>
            <a:pPr algn="r"/>
            <a:r>
              <a:rPr lang="en-US" b="0" i="1">
                <a:latin typeface="Tahoma Small Cap" pitchFamily="34" charset="0"/>
              </a:rPr>
              <a:t> Resurrected ungodly deceived by Satan -</a:t>
            </a:r>
          </a:p>
          <a:p>
            <a:pPr algn="r"/>
            <a:r>
              <a:rPr lang="en-US" b="0" i="1">
                <a:latin typeface="Tahoma Small Cap" pitchFamily="34" charset="0"/>
              </a:rPr>
              <a:t> March Across the breadth of the earth - </a:t>
            </a:r>
          </a:p>
          <a:p>
            <a:pPr algn="r"/>
            <a:r>
              <a:rPr lang="en-US" b="0" i="1">
                <a:latin typeface="Tahoma Small Cap" pitchFamily="34" charset="0"/>
              </a:rPr>
              <a:t> Come against God’s people -</a:t>
            </a:r>
          </a:p>
          <a:p>
            <a:pPr algn="r"/>
            <a:r>
              <a:rPr lang="en-US" b="0" i="1">
                <a:latin typeface="Tahoma Small Cap" pitchFamily="34" charset="0"/>
              </a:rPr>
              <a:t> </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4519" name="AutoShape 26"/>
          <p:cNvSpPr>
            <a:spLocks/>
          </p:cNvSpPr>
          <p:nvPr/>
        </p:nvSpPr>
        <p:spPr bwMode="auto">
          <a:xfrm>
            <a:off x="7315200" y="1371600"/>
            <a:ext cx="2286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234520" name="Line 27"/>
          <p:cNvSpPr>
            <a:spLocks noChangeShapeType="1"/>
          </p:cNvSpPr>
          <p:nvPr/>
        </p:nvSpPr>
        <p:spPr bwMode="auto">
          <a:xfrm flipV="1">
            <a:off x="1447800" y="2971800"/>
            <a:ext cx="1447800" cy="2057400"/>
          </a:xfrm>
          <a:prstGeom prst="line">
            <a:avLst/>
          </a:prstGeom>
          <a:noFill/>
          <a:ln w="9525">
            <a:solidFill>
              <a:schemeClr val="tx1"/>
            </a:solidFill>
            <a:round/>
            <a:headEnd/>
            <a:tailEnd type="triangle" w="med" len="med"/>
          </a:ln>
        </p:spPr>
        <p:txBody>
          <a:bodyPr/>
          <a:lstStyle/>
          <a:p>
            <a:endParaRPr lang="en-US"/>
          </a:p>
        </p:txBody>
      </p:sp>
      <p:sp>
        <p:nvSpPr>
          <p:cNvPr id="234521" name="Text Box 28"/>
          <p:cNvSpPr txBox="1">
            <a:spLocks noChangeArrowheads="1"/>
          </p:cNvSpPr>
          <p:nvPr/>
        </p:nvSpPr>
        <p:spPr bwMode="auto">
          <a:xfrm>
            <a:off x="7543800" y="1828800"/>
            <a:ext cx="1143000" cy="2400300"/>
          </a:xfrm>
          <a:prstGeom prst="rect">
            <a:avLst/>
          </a:prstGeom>
          <a:noFill/>
          <a:ln w="9525">
            <a:noFill/>
            <a:miter lim="800000"/>
            <a:headEnd/>
            <a:tailEnd/>
          </a:ln>
        </p:spPr>
        <p:txBody>
          <a:bodyPr>
            <a:spAutoFit/>
          </a:bodyPr>
          <a:lstStyle/>
          <a:p>
            <a:pPr algn="ctr"/>
            <a:r>
              <a:rPr lang="en-US" b="0" i="1">
                <a:solidFill>
                  <a:schemeClr val="hlink"/>
                </a:solidFill>
                <a:latin typeface="Tahoma Small Cap" pitchFamily="34" charset="0"/>
              </a:rPr>
              <a:t> Events at the end of the 1000 years</a:t>
            </a:r>
            <a:endParaRPr lang="en-US" b="0" i="1">
              <a:solidFill>
                <a:schemeClr val="hlink"/>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35523" name="Line 3"/>
          <p:cNvSpPr>
            <a:spLocks noChangeShapeType="1"/>
          </p:cNvSpPr>
          <p:nvPr/>
        </p:nvSpPr>
        <p:spPr bwMode="auto">
          <a:xfrm>
            <a:off x="1295400" y="1752600"/>
            <a:ext cx="0" cy="2971800"/>
          </a:xfrm>
          <a:prstGeom prst="line">
            <a:avLst/>
          </a:prstGeom>
          <a:noFill/>
          <a:ln w="28575">
            <a:solidFill>
              <a:schemeClr val="tx1"/>
            </a:solidFill>
            <a:round/>
            <a:headEnd/>
            <a:tailEnd/>
          </a:ln>
        </p:spPr>
        <p:txBody>
          <a:bodyPr/>
          <a:lstStyle/>
          <a:p>
            <a:endParaRPr lang="en-US"/>
          </a:p>
        </p:txBody>
      </p:sp>
      <p:sp>
        <p:nvSpPr>
          <p:cNvPr id="235524" name="Line 4"/>
          <p:cNvSpPr>
            <a:spLocks noChangeShapeType="1"/>
          </p:cNvSpPr>
          <p:nvPr/>
        </p:nvSpPr>
        <p:spPr bwMode="auto">
          <a:xfrm>
            <a:off x="228600" y="1752600"/>
            <a:ext cx="1295400" cy="0"/>
          </a:xfrm>
          <a:prstGeom prst="line">
            <a:avLst/>
          </a:prstGeom>
          <a:noFill/>
          <a:ln w="28575">
            <a:solidFill>
              <a:schemeClr val="tx1"/>
            </a:solidFill>
            <a:round/>
            <a:headEnd/>
            <a:tailEnd/>
          </a:ln>
        </p:spPr>
        <p:txBody>
          <a:bodyPr/>
          <a:lstStyle/>
          <a:p>
            <a:endParaRPr lang="en-US"/>
          </a:p>
        </p:txBody>
      </p:sp>
      <p:sp>
        <p:nvSpPr>
          <p:cNvPr id="235525"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2000" b="0">
                <a:solidFill>
                  <a:schemeClr val="tx2"/>
                </a:solidFill>
                <a:latin typeface="Tahoma Small Cap" pitchFamily="34" charset="0"/>
              </a:rPr>
              <a:t>The Christian Millennium</a:t>
            </a:r>
          </a:p>
        </p:txBody>
      </p:sp>
      <p:sp>
        <p:nvSpPr>
          <p:cNvPr id="235526" name="Rectangle 6"/>
          <p:cNvSpPr>
            <a:spLocks noChangeArrowheads="1"/>
          </p:cNvSpPr>
          <p:nvPr/>
        </p:nvSpPr>
        <p:spPr bwMode="auto">
          <a:xfrm>
            <a:off x="152400" y="13716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35527" name="Arc 7"/>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35528" name="Rectangle 8"/>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5529"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5530"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35531"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35532"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5533" name="Line 13"/>
          <p:cNvSpPr>
            <a:spLocks noChangeShapeType="1"/>
          </p:cNvSpPr>
          <p:nvPr/>
        </p:nvSpPr>
        <p:spPr bwMode="auto">
          <a:xfrm>
            <a:off x="8763000" y="4419600"/>
            <a:ext cx="0" cy="1371600"/>
          </a:xfrm>
          <a:prstGeom prst="line">
            <a:avLst/>
          </a:prstGeom>
          <a:noFill/>
          <a:ln w="28575">
            <a:solidFill>
              <a:schemeClr val="tx1"/>
            </a:solidFill>
            <a:round/>
            <a:headEnd/>
            <a:tailEnd/>
          </a:ln>
        </p:spPr>
        <p:txBody>
          <a:bodyPr/>
          <a:lstStyle/>
          <a:p>
            <a:endParaRPr lang="en-US"/>
          </a:p>
        </p:txBody>
      </p:sp>
      <p:sp>
        <p:nvSpPr>
          <p:cNvPr id="235534"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35535"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5536"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35537"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35538"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35539" name="Text Box 19"/>
          <p:cNvSpPr txBox="1">
            <a:spLocks noChangeArrowheads="1"/>
          </p:cNvSpPr>
          <p:nvPr/>
        </p:nvSpPr>
        <p:spPr bwMode="auto">
          <a:xfrm>
            <a:off x="8077200" y="3581400"/>
            <a:ext cx="1143000" cy="1516063"/>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a:t>
            </a:r>
            <a:r>
              <a:rPr lang="en-US" sz="1600" b="0" i="1">
                <a:solidFill>
                  <a:srgbClr val="FF9900"/>
                </a:solidFill>
                <a:latin typeface="Tahoma Small Cap" pitchFamily="34" charset="0"/>
              </a:rPr>
              <a:t>Great</a:t>
            </a:r>
          </a:p>
          <a:p>
            <a:pPr algn="ctr"/>
            <a:r>
              <a:rPr lang="en-US" sz="1600" b="0" i="1">
                <a:solidFill>
                  <a:srgbClr val="FF9900"/>
                </a:solidFill>
                <a:latin typeface="Tahoma Small Cap" pitchFamily="34" charset="0"/>
              </a:rPr>
              <a:t>White Throne</a:t>
            </a:r>
            <a:endParaRPr lang="en-US" sz="1600"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5540" name="Arc 20"/>
          <p:cNvSpPr>
            <a:spLocks/>
          </p:cNvSpPr>
          <p:nvPr/>
        </p:nvSpPr>
        <p:spPr bwMode="auto">
          <a:xfrm flipH="1">
            <a:off x="83058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5541" name="Line 21"/>
          <p:cNvSpPr>
            <a:spLocks noChangeShapeType="1"/>
          </p:cNvSpPr>
          <p:nvPr/>
        </p:nvSpPr>
        <p:spPr bwMode="auto">
          <a:xfrm>
            <a:off x="8305800" y="5257800"/>
            <a:ext cx="0" cy="533400"/>
          </a:xfrm>
          <a:prstGeom prst="line">
            <a:avLst/>
          </a:prstGeom>
          <a:noFill/>
          <a:ln w="28575">
            <a:solidFill>
              <a:schemeClr val="tx1"/>
            </a:solidFill>
            <a:round/>
            <a:headEnd/>
            <a:tailEnd/>
          </a:ln>
        </p:spPr>
        <p:txBody>
          <a:bodyPr/>
          <a:lstStyle/>
          <a:p>
            <a:endParaRPr lang="en-US"/>
          </a:p>
        </p:txBody>
      </p:sp>
      <p:sp>
        <p:nvSpPr>
          <p:cNvPr id="235542" name="Text Box 22"/>
          <p:cNvSpPr txBox="1">
            <a:spLocks noChangeArrowheads="1"/>
          </p:cNvSpPr>
          <p:nvPr/>
        </p:nvSpPr>
        <p:spPr bwMode="auto">
          <a:xfrm>
            <a:off x="1676400" y="1295400"/>
            <a:ext cx="5638800" cy="3249613"/>
          </a:xfrm>
          <a:prstGeom prst="rect">
            <a:avLst/>
          </a:prstGeom>
          <a:noFill/>
          <a:ln w="9525">
            <a:noFill/>
            <a:miter lim="800000"/>
            <a:headEnd/>
            <a:tailEnd/>
          </a:ln>
        </p:spPr>
        <p:txBody>
          <a:bodyPr>
            <a:spAutoFit/>
          </a:bodyPr>
          <a:lstStyle/>
          <a:p>
            <a:pPr algn="r"/>
            <a:r>
              <a:rPr lang="en-US" b="0" i="1">
                <a:latin typeface="Tahoma Small Cap" pitchFamily="34" charset="0"/>
              </a:rPr>
              <a:t> Satan loosed from chains &amp; prison - </a:t>
            </a:r>
          </a:p>
          <a:p>
            <a:pPr algn="r"/>
            <a:r>
              <a:rPr lang="en-US" b="0" i="1">
                <a:latin typeface="Tahoma Small Cap" pitchFamily="34" charset="0"/>
              </a:rPr>
              <a:t> Resurrection of all the Ungodly - </a:t>
            </a:r>
          </a:p>
          <a:p>
            <a:pPr algn="r"/>
            <a:r>
              <a:rPr lang="en-US" b="0" i="1">
                <a:latin typeface="Tahoma Small Cap" pitchFamily="34" charset="0"/>
              </a:rPr>
              <a:t> Gog (Prince) &amp; Magog (of the People) -</a:t>
            </a:r>
          </a:p>
          <a:p>
            <a:pPr algn="r"/>
            <a:r>
              <a:rPr lang="en-US" b="0" i="1">
                <a:latin typeface="Tahoma Small Cap" pitchFamily="34" charset="0"/>
              </a:rPr>
              <a:t> Resurrected ungodly deceived by Satan -</a:t>
            </a:r>
          </a:p>
          <a:p>
            <a:pPr algn="r"/>
            <a:r>
              <a:rPr lang="en-US" b="0" i="1">
                <a:latin typeface="Tahoma Small Cap" pitchFamily="34" charset="0"/>
              </a:rPr>
              <a:t> March Across the breadth of the earth - </a:t>
            </a:r>
          </a:p>
          <a:p>
            <a:pPr algn="r"/>
            <a:r>
              <a:rPr lang="en-US" b="0" i="1">
                <a:latin typeface="Tahoma Small Cap" pitchFamily="34" charset="0"/>
              </a:rPr>
              <a:t> Come against God’s people -</a:t>
            </a:r>
          </a:p>
          <a:p>
            <a:pPr algn="r"/>
            <a:r>
              <a:rPr lang="en-US" b="0" i="1">
                <a:latin typeface="Tahoma Small Cap" pitchFamily="34" charset="0"/>
              </a:rPr>
              <a:t> Destroyed by fire from heaven -</a:t>
            </a:r>
          </a:p>
          <a:p>
            <a:pPr algn="r"/>
            <a:r>
              <a:rPr lang="en-US" b="0" i="1">
                <a:latin typeface="Tahoma Small Cap" pitchFamily="34" charset="0"/>
              </a:rPr>
              <a:t> </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5543" name="AutoShape 26"/>
          <p:cNvSpPr>
            <a:spLocks/>
          </p:cNvSpPr>
          <p:nvPr/>
        </p:nvSpPr>
        <p:spPr bwMode="auto">
          <a:xfrm>
            <a:off x="7315200" y="1371600"/>
            <a:ext cx="2286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235544" name="Line 27"/>
          <p:cNvSpPr>
            <a:spLocks noChangeShapeType="1"/>
          </p:cNvSpPr>
          <p:nvPr/>
        </p:nvSpPr>
        <p:spPr bwMode="auto">
          <a:xfrm flipV="1">
            <a:off x="1447800" y="2971800"/>
            <a:ext cx="1447800" cy="2057400"/>
          </a:xfrm>
          <a:prstGeom prst="line">
            <a:avLst/>
          </a:prstGeom>
          <a:noFill/>
          <a:ln w="9525">
            <a:solidFill>
              <a:schemeClr val="tx1"/>
            </a:solidFill>
            <a:round/>
            <a:headEnd/>
            <a:tailEnd type="triangle" w="med" len="med"/>
          </a:ln>
        </p:spPr>
        <p:txBody>
          <a:bodyPr/>
          <a:lstStyle/>
          <a:p>
            <a:endParaRPr lang="en-US"/>
          </a:p>
        </p:txBody>
      </p:sp>
      <p:sp>
        <p:nvSpPr>
          <p:cNvPr id="235545" name="Text Box 28"/>
          <p:cNvSpPr txBox="1">
            <a:spLocks noChangeArrowheads="1"/>
          </p:cNvSpPr>
          <p:nvPr/>
        </p:nvSpPr>
        <p:spPr bwMode="auto">
          <a:xfrm>
            <a:off x="7543800" y="1828800"/>
            <a:ext cx="1143000" cy="2400300"/>
          </a:xfrm>
          <a:prstGeom prst="rect">
            <a:avLst/>
          </a:prstGeom>
          <a:noFill/>
          <a:ln w="9525">
            <a:noFill/>
            <a:miter lim="800000"/>
            <a:headEnd/>
            <a:tailEnd/>
          </a:ln>
        </p:spPr>
        <p:txBody>
          <a:bodyPr>
            <a:spAutoFit/>
          </a:bodyPr>
          <a:lstStyle/>
          <a:p>
            <a:pPr algn="ctr"/>
            <a:r>
              <a:rPr lang="en-US" b="0" i="1">
                <a:solidFill>
                  <a:schemeClr val="hlink"/>
                </a:solidFill>
                <a:latin typeface="Tahoma Small Cap" pitchFamily="34" charset="0"/>
              </a:rPr>
              <a:t> Events at the end of the 1000 years</a:t>
            </a:r>
            <a:endParaRPr lang="en-US" b="0" i="1">
              <a:solidFill>
                <a:schemeClr val="hlink"/>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36547" name="Line 3"/>
          <p:cNvSpPr>
            <a:spLocks noChangeShapeType="1"/>
          </p:cNvSpPr>
          <p:nvPr/>
        </p:nvSpPr>
        <p:spPr bwMode="auto">
          <a:xfrm>
            <a:off x="1295400" y="1752600"/>
            <a:ext cx="0" cy="2971800"/>
          </a:xfrm>
          <a:prstGeom prst="line">
            <a:avLst/>
          </a:prstGeom>
          <a:noFill/>
          <a:ln w="28575">
            <a:solidFill>
              <a:schemeClr val="tx1"/>
            </a:solidFill>
            <a:round/>
            <a:headEnd/>
            <a:tailEnd/>
          </a:ln>
        </p:spPr>
        <p:txBody>
          <a:bodyPr/>
          <a:lstStyle/>
          <a:p>
            <a:endParaRPr lang="en-US"/>
          </a:p>
        </p:txBody>
      </p:sp>
      <p:sp>
        <p:nvSpPr>
          <p:cNvPr id="236548" name="Line 4"/>
          <p:cNvSpPr>
            <a:spLocks noChangeShapeType="1"/>
          </p:cNvSpPr>
          <p:nvPr/>
        </p:nvSpPr>
        <p:spPr bwMode="auto">
          <a:xfrm>
            <a:off x="228600" y="1752600"/>
            <a:ext cx="1295400" cy="0"/>
          </a:xfrm>
          <a:prstGeom prst="line">
            <a:avLst/>
          </a:prstGeom>
          <a:noFill/>
          <a:ln w="28575">
            <a:solidFill>
              <a:schemeClr val="tx1"/>
            </a:solidFill>
            <a:round/>
            <a:headEnd/>
            <a:tailEnd/>
          </a:ln>
        </p:spPr>
        <p:txBody>
          <a:bodyPr/>
          <a:lstStyle/>
          <a:p>
            <a:endParaRPr lang="en-US"/>
          </a:p>
        </p:txBody>
      </p:sp>
      <p:sp>
        <p:nvSpPr>
          <p:cNvPr id="236549"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2000" b="0">
                <a:solidFill>
                  <a:schemeClr val="tx2"/>
                </a:solidFill>
                <a:latin typeface="Tahoma Small Cap" pitchFamily="34" charset="0"/>
              </a:rPr>
              <a:t>The Christian Millennium</a:t>
            </a:r>
          </a:p>
        </p:txBody>
      </p:sp>
      <p:sp>
        <p:nvSpPr>
          <p:cNvPr id="236550" name="Rectangle 6"/>
          <p:cNvSpPr>
            <a:spLocks noChangeArrowheads="1"/>
          </p:cNvSpPr>
          <p:nvPr/>
        </p:nvSpPr>
        <p:spPr bwMode="auto">
          <a:xfrm>
            <a:off x="152400" y="13716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36551" name="Arc 7"/>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36552" name="Rectangle 8"/>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6553"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6554"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36555"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36556"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6557" name="Line 13"/>
          <p:cNvSpPr>
            <a:spLocks noChangeShapeType="1"/>
          </p:cNvSpPr>
          <p:nvPr/>
        </p:nvSpPr>
        <p:spPr bwMode="auto">
          <a:xfrm>
            <a:off x="8763000" y="4419600"/>
            <a:ext cx="0" cy="1371600"/>
          </a:xfrm>
          <a:prstGeom prst="line">
            <a:avLst/>
          </a:prstGeom>
          <a:noFill/>
          <a:ln w="28575">
            <a:solidFill>
              <a:schemeClr val="tx1"/>
            </a:solidFill>
            <a:round/>
            <a:headEnd/>
            <a:tailEnd/>
          </a:ln>
        </p:spPr>
        <p:txBody>
          <a:bodyPr/>
          <a:lstStyle/>
          <a:p>
            <a:endParaRPr lang="en-US"/>
          </a:p>
        </p:txBody>
      </p:sp>
      <p:sp>
        <p:nvSpPr>
          <p:cNvPr id="236558"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36559"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6560"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36561"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36562"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36563" name="Text Box 19"/>
          <p:cNvSpPr txBox="1">
            <a:spLocks noChangeArrowheads="1"/>
          </p:cNvSpPr>
          <p:nvPr/>
        </p:nvSpPr>
        <p:spPr bwMode="auto">
          <a:xfrm>
            <a:off x="8077200" y="3581400"/>
            <a:ext cx="1143000" cy="1516063"/>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a:t>
            </a:r>
            <a:r>
              <a:rPr lang="en-US" sz="1600" b="0" i="1">
                <a:solidFill>
                  <a:srgbClr val="FF9900"/>
                </a:solidFill>
                <a:latin typeface="Tahoma Small Cap" pitchFamily="34" charset="0"/>
              </a:rPr>
              <a:t>Great</a:t>
            </a:r>
          </a:p>
          <a:p>
            <a:pPr algn="ctr"/>
            <a:r>
              <a:rPr lang="en-US" sz="1600" b="0" i="1">
                <a:solidFill>
                  <a:srgbClr val="FF9900"/>
                </a:solidFill>
                <a:latin typeface="Tahoma Small Cap" pitchFamily="34" charset="0"/>
              </a:rPr>
              <a:t>White Throne</a:t>
            </a:r>
            <a:endParaRPr lang="en-US" sz="1600"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6564" name="Arc 20"/>
          <p:cNvSpPr>
            <a:spLocks/>
          </p:cNvSpPr>
          <p:nvPr/>
        </p:nvSpPr>
        <p:spPr bwMode="auto">
          <a:xfrm flipH="1">
            <a:off x="83058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6565" name="Line 21"/>
          <p:cNvSpPr>
            <a:spLocks noChangeShapeType="1"/>
          </p:cNvSpPr>
          <p:nvPr/>
        </p:nvSpPr>
        <p:spPr bwMode="auto">
          <a:xfrm>
            <a:off x="8305800" y="5257800"/>
            <a:ext cx="0" cy="533400"/>
          </a:xfrm>
          <a:prstGeom prst="line">
            <a:avLst/>
          </a:prstGeom>
          <a:noFill/>
          <a:ln w="28575">
            <a:solidFill>
              <a:schemeClr val="tx1"/>
            </a:solidFill>
            <a:round/>
            <a:headEnd/>
            <a:tailEnd/>
          </a:ln>
        </p:spPr>
        <p:txBody>
          <a:bodyPr/>
          <a:lstStyle/>
          <a:p>
            <a:endParaRPr lang="en-US"/>
          </a:p>
        </p:txBody>
      </p:sp>
      <p:sp>
        <p:nvSpPr>
          <p:cNvPr id="236566" name="Text Box 22"/>
          <p:cNvSpPr txBox="1">
            <a:spLocks noChangeArrowheads="1"/>
          </p:cNvSpPr>
          <p:nvPr/>
        </p:nvSpPr>
        <p:spPr bwMode="auto">
          <a:xfrm>
            <a:off x="1676400" y="1295400"/>
            <a:ext cx="5638800" cy="3527425"/>
          </a:xfrm>
          <a:prstGeom prst="rect">
            <a:avLst/>
          </a:prstGeom>
          <a:noFill/>
          <a:ln w="9525">
            <a:noFill/>
            <a:miter lim="800000"/>
            <a:headEnd/>
            <a:tailEnd/>
          </a:ln>
        </p:spPr>
        <p:txBody>
          <a:bodyPr>
            <a:spAutoFit/>
          </a:bodyPr>
          <a:lstStyle/>
          <a:p>
            <a:pPr algn="r"/>
            <a:r>
              <a:rPr lang="en-US" b="0" i="1">
                <a:latin typeface="Tahoma Small Cap" pitchFamily="34" charset="0"/>
              </a:rPr>
              <a:t> Satan loosed from chains &amp; prison - </a:t>
            </a:r>
          </a:p>
          <a:p>
            <a:pPr algn="r"/>
            <a:r>
              <a:rPr lang="en-US" b="0" i="1">
                <a:latin typeface="Tahoma Small Cap" pitchFamily="34" charset="0"/>
              </a:rPr>
              <a:t> Resurrection of all the Ungodly - </a:t>
            </a:r>
          </a:p>
          <a:p>
            <a:pPr algn="r"/>
            <a:r>
              <a:rPr lang="en-US" b="0" i="1">
                <a:latin typeface="Tahoma Small Cap" pitchFamily="34" charset="0"/>
              </a:rPr>
              <a:t> Gog (Prince) &amp; Magog (of the People) -</a:t>
            </a:r>
          </a:p>
          <a:p>
            <a:pPr algn="r"/>
            <a:r>
              <a:rPr lang="en-US" b="0" i="1">
                <a:latin typeface="Tahoma Small Cap" pitchFamily="34" charset="0"/>
              </a:rPr>
              <a:t> Resurrected ungodly deceived by Satan -</a:t>
            </a:r>
          </a:p>
          <a:p>
            <a:pPr algn="r"/>
            <a:r>
              <a:rPr lang="en-US" b="0" i="1">
                <a:latin typeface="Tahoma Small Cap" pitchFamily="34" charset="0"/>
              </a:rPr>
              <a:t> March Across the breadth of the earth - </a:t>
            </a:r>
          </a:p>
          <a:p>
            <a:pPr algn="r"/>
            <a:r>
              <a:rPr lang="en-US" b="0" i="1">
                <a:latin typeface="Tahoma Small Cap" pitchFamily="34" charset="0"/>
              </a:rPr>
              <a:t> Come against God’s people -</a:t>
            </a:r>
          </a:p>
          <a:p>
            <a:pPr algn="r"/>
            <a:r>
              <a:rPr lang="en-US" b="0" i="1">
                <a:latin typeface="Tahoma Small Cap" pitchFamily="34" charset="0"/>
              </a:rPr>
              <a:t> Destroyed by fire from heaven -</a:t>
            </a:r>
          </a:p>
          <a:p>
            <a:pPr algn="r"/>
            <a:r>
              <a:rPr lang="en-US" b="0" i="1">
                <a:latin typeface="Tahoma Small Cap" pitchFamily="34" charset="0"/>
              </a:rPr>
              <a:t> Satan thrown into lake of fire -</a:t>
            </a:r>
          </a:p>
          <a:p>
            <a:pPr algn="r"/>
            <a:r>
              <a:rPr lang="en-US" b="0" i="1">
                <a:latin typeface="Tahoma Small Cap" pitchFamily="34" charset="0"/>
              </a:rPr>
              <a:t> </a:t>
            </a: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6567" name="AutoShape 26"/>
          <p:cNvSpPr>
            <a:spLocks/>
          </p:cNvSpPr>
          <p:nvPr/>
        </p:nvSpPr>
        <p:spPr bwMode="auto">
          <a:xfrm>
            <a:off x="7315200" y="1371600"/>
            <a:ext cx="2286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236568" name="Line 27"/>
          <p:cNvSpPr>
            <a:spLocks noChangeShapeType="1"/>
          </p:cNvSpPr>
          <p:nvPr/>
        </p:nvSpPr>
        <p:spPr bwMode="auto">
          <a:xfrm flipV="1">
            <a:off x="1447800" y="2971800"/>
            <a:ext cx="1447800" cy="2057400"/>
          </a:xfrm>
          <a:prstGeom prst="line">
            <a:avLst/>
          </a:prstGeom>
          <a:noFill/>
          <a:ln w="9525">
            <a:solidFill>
              <a:schemeClr val="tx1"/>
            </a:solidFill>
            <a:round/>
            <a:headEnd/>
            <a:tailEnd type="triangle" w="med" len="med"/>
          </a:ln>
        </p:spPr>
        <p:txBody>
          <a:bodyPr/>
          <a:lstStyle/>
          <a:p>
            <a:endParaRPr lang="en-US"/>
          </a:p>
        </p:txBody>
      </p:sp>
      <p:sp>
        <p:nvSpPr>
          <p:cNvPr id="236569" name="Text Box 28"/>
          <p:cNvSpPr txBox="1">
            <a:spLocks noChangeArrowheads="1"/>
          </p:cNvSpPr>
          <p:nvPr/>
        </p:nvSpPr>
        <p:spPr bwMode="auto">
          <a:xfrm>
            <a:off x="7543800" y="1828800"/>
            <a:ext cx="1143000" cy="2400300"/>
          </a:xfrm>
          <a:prstGeom prst="rect">
            <a:avLst/>
          </a:prstGeom>
          <a:noFill/>
          <a:ln w="9525">
            <a:noFill/>
            <a:miter lim="800000"/>
            <a:headEnd/>
            <a:tailEnd/>
          </a:ln>
        </p:spPr>
        <p:txBody>
          <a:bodyPr>
            <a:spAutoFit/>
          </a:bodyPr>
          <a:lstStyle/>
          <a:p>
            <a:pPr algn="ctr"/>
            <a:r>
              <a:rPr lang="en-US" b="0" i="1">
                <a:solidFill>
                  <a:schemeClr val="hlink"/>
                </a:solidFill>
                <a:latin typeface="Tahoma Small Cap" pitchFamily="34" charset="0"/>
              </a:rPr>
              <a:t> Events at the end of the 1000 years</a:t>
            </a:r>
            <a:endParaRPr lang="en-US" b="0" i="1">
              <a:solidFill>
                <a:schemeClr val="hlink"/>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37571" name="Line 3"/>
          <p:cNvSpPr>
            <a:spLocks noChangeShapeType="1"/>
          </p:cNvSpPr>
          <p:nvPr/>
        </p:nvSpPr>
        <p:spPr bwMode="auto">
          <a:xfrm>
            <a:off x="1295400" y="1752600"/>
            <a:ext cx="0" cy="2971800"/>
          </a:xfrm>
          <a:prstGeom prst="line">
            <a:avLst/>
          </a:prstGeom>
          <a:noFill/>
          <a:ln w="28575">
            <a:solidFill>
              <a:schemeClr val="tx1"/>
            </a:solidFill>
            <a:round/>
            <a:headEnd/>
            <a:tailEnd/>
          </a:ln>
        </p:spPr>
        <p:txBody>
          <a:bodyPr/>
          <a:lstStyle/>
          <a:p>
            <a:endParaRPr lang="en-US"/>
          </a:p>
        </p:txBody>
      </p:sp>
      <p:sp>
        <p:nvSpPr>
          <p:cNvPr id="237572" name="Line 4"/>
          <p:cNvSpPr>
            <a:spLocks noChangeShapeType="1"/>
          </p:cNvSpPr>
          <p:nvPr/>
        </p:nvSpPr>
        <p:spPr bwMode="auto">
          <a:xfrm>
            <a:off x="228600" y="1752600"/>
            <a:ext cx="1295400" cy="0"/>
          </a:xfrm>
          <a:prstGeom prst="line">
            <a:avLst/>
          </a:prstGeom>
          <a:noFill/>
          <a:ln w="28575">
            <a:solidFill>
              <a:schemeClr val="tx1"/>
            </a:solidFill>
            <a:round/>
            <a:headEnd/>
            <a:tailEnd/>
          </a:ln>
        </p:spPr>
        <p:txBody>
          <a:bodyPr/>
          <a:lstStyle/>
          <a:p>
            <a:endParaRPr lang="en-US"/>
          </a:p>
        </p:txBody>
      </p:sp>
      <p:sp>
        <p:nvSpPr>
          <p:cNvPr id="237573"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2000" b="0">
                <a:solidFill>
                  <a:schemeClr val="tx2"/>
                </a:solidFill>
                <a:latin typeface="Tahoma Small Cap" pitchFamily="34" charset="0"/>
              </a:rPr>
              <a:t>The Christian Millennium</a:t>
            </a:r>
          </a:p>
        </p:txBody>
      </p:sp>
      <p:sp>
        <p:nvSpPr>
          <p:cNvPr id="237574" name="Rectangle 6"/>
          <p:cNvSpPr>
            <a:spLocks noChangeArrowheads="1"/>
          </p:cNvSpPr>
          <p:nvPr/>
        </p:nvSpPr>
        <p:spPr bwMode="auto">
          <a:xfrm>
            <a:off x="152400" y="13716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37575" name="Arc 7"/>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37576" name="Rectangle 8"/>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7577"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7578"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37579"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37580"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7581" name="Line 13"/>
          <p:cNvSpPr>
            <a:spLocks noChangeShapeType="1"/>
          </p:cNvSpPr>
          <p:nvPr/>
        </p:nvSpPr>
        <p:spPr bwMode="auto">
          <a:xfrm>
            <a:off x="8763000" y="4419600"/>
            <a:ext cx="0" cy="1371600"/>
          </a:xfrm>
          <a:prstGeom prst="line">
            <a:avLst/>
          </a:prstGeom>
          <a:noFill/>
          <a:ln w="28575">
            <a:solidFill>
              <a:schemeClr val="tx1"/>
            </a:solidFill>
            <a:round/>
            <a:headEnd/>
            <a:tailEnd/>
          </a:ln>
        </p:spPr>
        <p:txBody>
          <a:bodyPr/>
          <a:lstStyle/>
          <a:p>
            <a:endParaRPr lang="en-US"/>
          </a:p>
        </p:txBody>
      </p:sp>
      <p:sp>
        <p:nvSpPr>
          <p:cNvPr id="237582"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37583"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7584"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37585"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37586"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37587" name="Text Box 19"/>
          <p:cNvSpPr txBox="1">
            <a:spLocks noChangeArrowheads="1"/>
          </p:cNvSpPr>
          <p:nvPr/>
        </p:nvSpPr>
        <p:spPr bwMode="auto">
          <a:xfrm>
            <a:off x="8077200" y="3581400"/>
            <a:ext cx="1143000" cy="1516063"/>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a:t>
            </a:r>
            <a:r>
              <a:rPr lang="en-US" sz="1600" b="0" i="1">
                <a:solidFill>
                  <a:srgbClr val="FF9900"/>
                </a:solidFill>
                <a:latin typeface="Tahoma Small Cap" pitchFamily="34" charset="0"/>
              </a:rPr>
              <a:t>Great</a:t>
            </a:r>
          </a:p>
          <a:p>
            <a:pPr algn="ctr"/>
            <a:r>
              <a:rPr lang="en-US" sz="1600" b="0" i="1">
                <a:solidFill>
                  <a:srgbClr val="FF9900"/>
                </a:solidFill>
                <a:latin typeface="Tahoma Small Cap" pitchFamily="34" charset="0"/>
              </a:rPr>
              <a:t>White Throne</a:t>
            </a:r>
            <a:endParaRPr lang="en-US" sz="1600"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7588" name="Arc 20"/>
          <p:cNvSpPr>
            <a:spLocks/>
          </p:cNvSpPr>
          <p:nvPr/>
        </p:nvSpPr>
        <p:spPr bwMode="auto">
          <a:xfrm flipH="1">
            <a:off x="83058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7589" name="Line 21"/>
          <p:cNvSpPr>
            <a:spLocks noChangeShapeType="1"/>
          </p:cNvSpPr>
          <p:nvPr/>
        </p:nvSpPr>
        <p:spPr bwMode="auto">
          <a:xfrm>
            <a:off x="8305800" y="5257800"/>
            <a:ext cx="0" cy="533400"/>
          </a:xfrm>
          <a:prstGeom prst="line">
            <a:avLst/>
          </a:prstGeom>
          <a:noFill/>
          <a:ln w="28575">
            <a:solidFill>
              <a:schemeClr val="tx1"/>
            </a:solidFill>
            <a:round/>
            <a:headEnd/>
            <a:tailEnd/>
          </a:ln>
        </p:spPr>
        <p:txBody>
          <a:bodyPr/>
          <a:lstStyle/>
          <a:p>
            <a:endParaRPr lang="en-US"/>
          </a:p>
        </p:txBody>
      </p:sp>
      <p:sp>
        <p:nvSpPr>
          <p:cNvPr id="237590" name="Text Box 22"/>
          <p:cNvSpPr txBox="1">
            <a:spLocks noChangeArrowheads="1"/>
          </p:cNvSpPr>
          <p:nvPr/>
        </p:nvSpPr>
        <p:spPr bwMode="auto">
          <a:xfrm>
            <a:off x="1676400" y="1295400"/>
            <a:ext cx="5638800" cy="3803650"/>
          </a:xfrm>
          <a:prstGeom prst="rect">
            <a:avLst/>
          </a:prstGeom>
          <a:noFill/>
          <a:ln w="9525">
            <a:noFill/>
            <a:miter lim="800000"/>
            <a:headEnd/>
            <a:tailEnd/>
          </a:ln>
        </p:spPr>
        <p:txBody>
          <a:bodyPr>
            <a:spAutoFit/>
          </a:bodyPr>
          <a:lstStyle/>
          <a:p>
            <a:pPr algn="r"/>
            <a:r>
              <a:rPr lang="en-US" b="0" i="1">
                <a:latin typeface="Tahoma Small Cap" pitchFamily="34" charset="0"/>
              </a:rPr>
              <a:t> Satan loosed from chains &amp; prison - </a:t>
            </a:r>
          </a:p>
          <a:p>
            <a:pPr algn="r"/>
            <a:r>
              <a:rPr lang="en-US" b="0" i="1">
                <a:latin typeface="Tahoma Small Cap" pitchFamily="34" charset="0"/>
              </a:rPr>
              <a:t> Resurrection of all the Ungodly - </a:t>
            </a:r>
          </a:p>
          <a:p>
            <a:pPr algn="r"/>
            <a:r>
              <a:rPr lang="en-US" b="0" i="1">
                <a:latin typeface="Tahoma Small Cap" pitchFamily="34" charset="0"/>
              </a:rPr>
              <a:t> Gog (Prince) &amp; Magog (of the People) -</a:t>
            </a:r>
          </a:p>
          <a:p>
            <a:pPr algn="r"/>
            <a:r>
              <a:rPr lang="en-US" b="0" i="1">
                <a:latin typeface="Tahoma Small Cap" pitchFamily="34" charset="0"/>
              </a:rPr>
              <a:t> Resurrected ungodly deceived by Satan -</a:t>
            </a:r>
          </a:p>
          <a:p>
            <a:pPr algn="r"/>
            <a:r>
              <a:rPr lang="en-US" b="0" i="1">
                <a:latin typeface="Tahoma Small Cap" pitchFamily="34" charset="0"/>
              </a:rPr>
              <a:t> March Across the breadth of the earth - </a:t>
            </a:r>
          </a:p>
          <a:p>
            <a:pPr algn="r"/>
            <a:r>
              <a:rPr lang="en-US" b="0" i="1">
                <a:latin typeface="Tahoma Small Cap" pitchFamily="34" charset="0"/>
              </a:rPr>
              <a:t> Come against God’s people -</a:t>
            </a:r>
          </a:p>
          <a:p>
            <a:pPr algn="r"/>
            <a:r>
              <a:rPr lang="en-US" b="0" i="1">
                <a:latin typeface="Tahoma Small Cap" pitchFamily="34" charset="0"/>
              </a:rPr>
              <a:t> Destroyed by fire from heaven -</a:t>
            </a:r>
          </a:p>
          <a:p>
            <a:pPr algn="r"/>
            <a:r>
              <a:rPr lang="en-US" b="0" i="1">
                <a:latin typeface="Tahoma Small Cap" pitchFamily="34" charset="0"/>
              </a:rPr>
              <a:t> Satan thrown into lake of fire -</a:t>
            </a:r>
          </a:p>
          <a:p>
            <a:pPr algn="r"/>
            <a:r>
              <a:rPr lang="en-US" b="0" i="1">
                <a:latin typeface="Tahoma Small Cap" pitchFamily="34" charset="0"/>
              </a:rPr>
              <a:t> Earth &amp; Heaven disappear -</a:t>
            </a:r>
          </a:p>
          <a:p>
            <a:pPr algn="r"/>
            <a:endParaRPr lang="en-US" b="0" i="1">
              <a:latin typeface="Tahoma Small Cap" pitchFamily="34" charset="0"/>
            </a:endParaRP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7591" name="AutoShape 26"/>
          <p:cNvSpPr>
            <a:spLocks/>
          </p:cNvSpPr>
          <p:nvPr/>
        </p:nvSpPr>
        <p:spPr bwMode="auto">
          <a:xfrm>
            <a:off x="7315200" y="1371600"/>
            <a:ext cx="2286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237592" name="Line 27"/>
          <p:cNvSpPr>
            <a:spLocks noChangeShapeType="1"/>
          </p:cNvSpPr>
          <p:nvPr/>
        </p:nvSpPr>
        <p:spPr bwMode="auto">
          <a:xfrm flipV="1">
            <a:off x="1447800" y="2971800"/>
            <a:ext cx="1447800" cy="2057400"/>
          </a:xfrm>
          <a:prstGeom prst="line">
            <a:avLst/>
          </a:prstGeom>
          <a:noFill/>
          <a:ln w="9525">
            <a:solidFill>
              <a:schemeClr val="tx1"/>
            </a:solidFill>
            <a:round/>
            <a:headEnd/>
            <a:tailEnd type="triangle" w="med" len="med"/>
          </a:ln>
        </p:spPr>
        <p:txBody>
          <a:bodyPr/>
          <a:lstStyle/>
          <a:p>
            <a:endParaRPr lang="en-US"/>
          </a:p>
        </p:txBody>
      </p:sp>
      <p:sp>
        <p:nvSpPr>
          <p:cNvPr id="237593" name="Text Box 28"/>
          <p:cNvSpPr txBox="1">
            <a:spLocks noChangeArrowheads="1"/>
          </p:cNvSpPr>
          <p:nvPr/>
        </p:nvSpPr>
        <p:spPr bwMode="auto">
          <a:xfrm>
            <a:off x="7543800" y="1828800"/>
            <a:ext cx="1143000" cy="2400300"/>
          </a:xfrm>
          <a:prstGeom prst="rect">
            <a:avLst/>
          </a:prstGeom>
          <a:noFill/>
          <a:ln w="9525">
            <a:noFill/>
            <a:miter lim="800000"/>
            <a:headEnd/>
            <a:tailEnd/>
          </a:ln>
        </p:spPr>
        <p:txBody>
          <a:bodyPr>
            <a:spAutoFit/>
          </a:bodyPr>
          <a:lstStyle/>
          <a:p>
            <a:pPr algn="ctr"/>
            <a:r>
              <a:rPr lang="en-US" b="0" i="1">
                <a:solidFill>
                  <a:schemeClr val="hlink"/>
                </a:solidFill>
                <a:latin typeface="Tahoma Small Cap" pitchFamily="34" charset="0"/>
              </a:rPr>
              <a:t> Events at the end of the 1000 years</a:t>
            </a:r>
            <a:endParaRPr lang="en-US" b="0" i="1">
              <a:solidFill>
                <a:schemeClr val="hlink"/>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38595" name="Line 3"/>
          <p:cNvSpPr>
            <a:spLocks noChangeShapeType="1"/>
          </p:cNvSpPr>
          <p:nvPr/>
        </p:nvSpPr>
        <p:spPr bwMode="auto">
          <a:xfrm>
            <a:off x="1295400" y="1752600"/>
            <a:ext cx="0" cy="2971800"/>
          </a:xfrm>
          <a:prstGeom prst="line">
            <a:avLst/>
          </a:prstGeom>
          <a:noFill/>
          <a:ln w="28575">
            <a:solidFill>
              <a:schemeClr val="tx1"/>
            </a:solidFill>
            <a:round/>
            <a:headEnd/>
            <a:tailEnd/>
          </a:ln>
        </p:spPr>
        <p:txBody>
          <a:bodyPr/>
          <a:lstStyle/>
          <a:p>
            <a:endParaRPr lang="en-US"/>
          </a:p>
        </p:txBody>
      </p:sp>
      <p:sp>
        <p:nvSpPr>
          <p:cNvPr id="238596" name="Line 4"/>
          <p:cNvSpPr>
            <a:spLocks noChangeShapeType="1"/>
          </p:cNvSpPr>
          <p:nvPr/>
        </p:nvSpPr>
        <p:spPr bwMode="auto">
          <a:xfrm>
            <a:off x="228600" y="1752600"/>
            <a:ext cx="1295400" cy="0"/>
          </a:xfrm>
          <a:prstGeom prst="line">
            <a:avLst/>
          </a:prstGeom>
          <a:noFill/>
          <a:ln w="28575">
            <a:solidFill>
              <a:schemeClr val="tx1"/>
            </a:solidFill>
            <a:round/>
            <a:headEnd/>
            <a:tailEnd/>
          </a:ln>
        </p:spPr>
        <p:txBody>
          <a:bodyPr/>
          <a:lstStyle/>
          <a:p>
            <a:endParaRPr lang="en-US"/>
          </a:p>
        </p:txBody>
      </p:sp>
      <p:sp>
        <p:nvSpPr>
          <p:cNvPr id="238597"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20</a:t>
            </a:r>
          </a:p>
          <a:p>
            <a:pPr algn="ctr">
              <a:tabLst>
                <a:tab pos="228600" algn="l"/>
                <a:tab pos="457200" algn="l"/>
                <a:tab pos="685800" algn="l"/>
                <a:tab pos="914400" algn="l"/>
              </a:tabLst>
            </a:pPr>
            <a:r>
              <a:rPr lang="en-US" sz="2000" b="0">
                <a:solidFill>
                  <a:schemeClr val="tx2"/>
                </a:solidFill>
                <a:latin typeface="Tahoma Small Cap" pitchFamily="34" charset="0"/>
              </a:rPr>
              <a:t>The Christian Millennium</a:t>
            </a:r>
          </a:p>
        </p:txBody>
      </p:sp>
      <p:sp>
        <p:nvSpPr>
          <p:cNvPr id="238598" name="Rectangle 6"/>
          <p:cNvSpPr>
            <a:spLocks noChangeArrowheads="1"/>
          </p:cNvSpPr>
          <p:nvPr/>
        </p:nvSpPr>
        <p:spPr bwMode="auto">
          <a:xfrm>
            <a:off x="152400" y="13716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38599" name="Arc 7"/>
          <p:cNvSpPr>
            <a:spLocks/>
          </p:cNvSpPr>
          <p:nvPr/>
        </p:nvSpPr>
        <p:spPr bwMode="auto">
          <a:xfrm flipH="1">
            <a:off x="1301750" y="4495800"/>
            <a:ext cx="70040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38600" name="Rectangle 8"/>
          <p:cNvSpPr>
            <a:spLocks noChangeArrowheads="1"/>
          </p:cNvSpPr>
          <p:nvPr/>
        </p:nvSpPr>
        <p:spPr bwMode="auto">
          <a:xfrm>
            <a:off x="25146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solidFill>
                <a:srgbClr val="FF9900"/>
              </a:solidFill>
              <a:latin typeface="Tahoma Small Cap" pitchFamily="34" charset="0"/>
              <a:cs typeface="Times New Roman" pitchFamily="18" charset="0"/>
            </a:endParaRPr>
          </a:p>
          <a:p>
            <a:pPr algn="ctr">
              <a:tabLst>
                <a:tab pos="228600" algn="l"/>
                <a:tab pos="457200" algn="l"/>
                <a:tab pos="685800" algn="l"/>
                <a:tab pos="914400" algn="l"/>
              </a:tabLst>
            </a:pPr>
            <a:r>
              <a:rPr lang="en-US" sz="2000">
                <a:solidFill>
                  <a:srgbClr val="FF9900"/>
                </a:solidFill>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8601"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8602"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38603"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38604"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8605" name="Line 13"/>
          <p:cNvSpPr>
            <a:spLocks noChangeShapeType="1"/>
          </p:cNvSpPr>
          <p:nvPr/>
        </p:nvSpPr>
        <p:spPr bwMode="auto">
          <a:xfrm>
            <a:off x="8763000" y="4419600"/>
            <a:ext cx="0" cy="1371600"/>
          </a:xfrm>
          <a:prstGeom prst="line">
            <a:avLst/>
          </a:prstGeom>
          <a:noFill/>
          <a:ln w="28575">
            <a:solidFill>
              <a:schemeClr val="tx1"/>
            </a:solidFill>
            <a:round/>
            <a:headEnd/>
            <a:tailEnd/>
          </a:ln>
        </p:spPr>
        <p:txBody>
          <a:bodyPr/>
          <a:lstStyle/>
          <a:p>
            <a:endParaRPr lang="en-US"/>
          </a:p>
        </p:txBody>
      </p:sp>
      <p:sp>
        <p:nvSpPr>
          <p:cNvPr id="238606"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rgbClr val="FF9900"/>
                </a:solidFill>
                <a:latin typeface="Tahoma Small Cap" pitchFamily="34" charset="0"/>
              </a:rPr>
              <a:t> 20</a:t>
            </a:r>
          </a:p>
          <a:p>
            <a:pPr>
              <a:spcBef>
                <a:spcPct val="50000"/>
              </a:spcBef>
            </a:pPr>
            <a:endParaRPr lang="en-US" b="0"/>
          </a:p>
        </p:txBody>
      </p:sp>
      <p:sp>
        <p:nvSpPr>
          <p:cNvPr id="238607"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8608"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38609"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38610"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38611" name="Text Box 19"/>
          <p:cNvSpPr txBox="1">
            <a:spLocks noChangeArrowheads="1"/>
          </p:cNvSpPr>
          <p:nvPr/>
        </p:nvSpPr>
        <p:spPr bwMode="auto">
          <a:xfrm>
            <a:off x="8077200" y="3581400"/>
            <a:ext cx="1143000" cy="1516063"/>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a:t>
            </a:r>
            <a:r>
              <a:rPr lang="en-US" sz="1600" b="0" i="1">
                <a:solidFill>
                  <a:srgbClr val="FF9900"/>
                </a:solidFill>
                <a:latin typeface="Tahoma Small Cap" pitchFamily="34" charset="0"/>
              </a:rPr>
              <a:t>Great</a:t>
            </a:r>
          </a:p>
          <a:p>
            <a:pPr algn="ctr"/>
            <a:r>
              <a:rPr lang="en-US" sz="1600" b="0" i="1">
                <a:solidFill>
                  <a:srgbClr val="FF9900"/>
                </a:solidFill>
                <a:latin typeface="Tahoma Small Cap" pitchFamily="34" charset="0"/>
              </a:rPr>
              <a:t>White Throne</a:t>
            </a:r>
            <a:endParaRPr lang="en-US" sz="1600"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8612" name="Arc 20"/>
          <p:cNvSpPr>
            <a:spLocks/>
          </p:cNvSpPr>
          <p:nvPr/>
        </p:nvSpPr>
        <p:spPr bwMode="auto">
          <a:xfrm flipH="1">
            <a:off x="83058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8613" name="Line 21"/>
          <p:cNvSpPr>
            <a:spLocks noChangeShapeType="1"/>
          </p:cNvSpPr>
          <p:nvPr/>
        </p:nvSpPr>
        <p:spPr bwMode="auto">
          <a:xfrm>
            <a:off x="8305800" y="5257800"/>
            <a:ext cx="0" cy="533400"/>
          </a:xfrm>
          <a:prstGeom prst="line">
            <a:avLst/>
          </a:prstGeom>
          <a:noFill/>
          <a:ln w="28575">
            <a:solidFill>
              <a:schemeClr val="tx1"/>
            </a:solidFill>
            <a:round/>
            <a:headEnd/>
            <a:tailEnd/>
          </a:ln>
        </p:spPr>
        <p:txBody>
          <a:bodyPr/>
          <a:lstStyle/>
          <a:p>
            <a:endParaRPr lang="en-US"/>
          </a:p>
        </p:txBody>
      </p:sp>
      <p:sp>
        <p:nvSpPr>
          <p:cNvPr id="238614" name="Text Box 22"/>
          <p:cNvSpPr txBox="1">
            <a:spLocks noChangeArrowheads="1"/>
          </p:cNvSpPr>
          <p:nvPr/>
        </p:nvSpPr>
        <p:spPr bwMode="auto">
          <a:xfrm>
            <a:off x="1676400" y="1295400"/>
            <a:ext cx="5638800" cy="4322763"/>
          </a:xfrm>
          <a:prstGeom prst="rect">
            <a:avLst/>
          </a:prstGeom>
          <a:noFill/>
          <a:ln w="9525">
            <a:noFill/>
            <a:miter lim="800000"/>
            <a:headEnd/>
            <a:tailEnd/>
          </a:ln>
        </p:spPr>
        <p:txBody>
          <a:bodyPr>
            <a:spAutoFit/>
          </a:bodyPr>
          <a:lstStyle/>
          <a:p>
            <a:pPr algn="r"/>
            <a:r>
              <a:rPr lang="en-US" b="0" i="1">
                <a:latin typeface="Tahoma Small Cap" pitchFamily="34" charset="0"/>
              </a:rPr>
              <a:t> Satan loosed from chains &amp; prison - </a:t>
            </a:r>
          </a:p>
          <a:p>
            <a:pPr algn="r"/>
            <a:r>
              <a:rPr lang="en-US" b="0" i="1">
                <a:latin typeface="Tahoma Small Cap" pitchFamily="34" charset="0"/>
              </a:rPr>
              <a:t> Resurrection of all the Ungodly - </a:t>
            </a:r>
          </a:p>
          <a:p>
            <a:pPr algn="r"/>
            <a:r>
              <a:rPr lang="en-US" b="0" i="1">
                <a:latin typeface="Tahoma Small Cap" pitchFamily="34" charset="0"/>
              </a:rPr>
              <a:t> Gog (Prince) &amp; Magog (of the People) -</a:t>
            </a:r>
          </a:p>
          <a:p>
            <a:pPr algn="r"/>
            <a:r>
              <a:rPr lang="en-US" b="0" i="1">
                <a:latin typeface="Tahoma Small Cap" pitchFamily="34" charset="0"/>
              </a:rPr>
              <a:t> Resurrected ungodly deceived by Satan -</a:t>
            </a:r>
          </a:p>
          <a:p>
            <a:pPr algn="r"/>
            <a:r>
              <a:rPr lang="en-US" b="0" i="1">
                <a:latin typeface="Tahoma Small Cap" pitchFamily="34" charset="0"/>
              </a:rPr>
              <a:t> March Across the breadth of the earth - </a:t>
            </a:r>
          </a:p>
          <a:p>
            <a:pPr algn="r"/>
            <a:r>
              <a:rPr lang="en-US" b="0" i="1">
                <a:latin typeface="Tahoma Small Cap" pitchFamily="34" charset="0"/>
              </a:rPr>
              <a:t> Come against God’s people -</a:t>
            </a:r>
          </a:p>
          <a:p>
            <a:pPr algn="r"/>
            <a:r>
              <a:rPr lang="en-US" b="0" i="1">
                <a:latin typeface="Tahoma Small Cap" pitchFamily="34" charset="0"/>
              </a:rPr>
              <a:t> Destroyed by fire from heaven -</a:t>
            </a:r>
          </a:p>
          <a:p>
            <a:pPr algn="r"/>
            <a:r>
              <a:rPr lang="en-US" b="0" i="1">
                <a:latin typeface="Tahoma Small Cap" pitchFamily="34" charset="0"/>
              </a:rPr>
              <a:t> Satan thrown into lake of fire -</a:t>
            </a:r>
          </a:p>
          <a:p>
            <a:pPr algn="r"/>
            <a:r>
              <a:rPr lang="en-US" b="0" i="1">
                <a:latin typeface="Tahoma Small Cap" pitchFamily="34" charset="0"/>
              </a:rPr>
              <a:t> Earth &amp; Heaven disappear -</a:t>
            </a:r>
          </a:p>
          <a:p>
            <a:pPr algn="r"/>
            <a:r>
              <a:rPr lang="en-US" b="0" i="1">
                <a:latin typeface="Tahoma Small Cap" pitchFamily="34" charset="0"/>
              </a:rPr>
              <a:t>Great White Throne Judgment </a:t>
            </a:r>
          </a:p>
          <a:p>
            <a:pPr algn="r"/>
            <a:r>
              <a:rPr lang="en-US" b="0" i="1">
                <a:latin typeface="Tahoma Small Cap" pitchFamily="34" charset="0"/>
              </a:rPr>
              <a:t>of Ungodly - </a:t>
            </a:r>
          </a:p>
          <a:p>
            <a:pPr algn="r"/>
            <a:endParaRPr lang="en-US" b="0" i="1">
              <a:latin typeface="Tahoma Small Cap" pitchFamily="34" charset="0"/>
            </a:endParaRPr>
          </a:p>
          <a:p>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8615" name="AutoShape 26"/>
          <p:cNvSpPr>
            <a:spLocks/>
          </p:cNvSpPr>
          <p:nvPr/>
        </p:nvSpPr>
        <p:spPr bwMode="auto">
          <a:xfrm>
            <a:off x="7315200" y="1371600"/>
            <a:ext cx="2286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238616" name="Line 27"/>
          <p:cNvSpPr>
            <a:spLocks noChangeShapeType="1"/>
          </p:cNvSpPr>
          <p:nvPr/>
        </p:nvSpPr>
        <p:spPr bwMode="auto">
          <a:xfrm flipV="1">
            <a:off x="1447800" y="2971800"/>
            <a:ext cx="1447800" cy="2057400"/>
          </a:xfrm>
          <a:prstGeom prst="line">
            <a:avLst/>
          </a:prstGeom>
          <a:noFill/>
          <a:ln w="9525">
            <a:solidFill>
              <a:schemeClr val="tx1"/>
            </a:solidFill>
            <a:round/>
            <a:headEnd/>
            <a:tailEnd type="triangle" w="med" len="med"/>
          </a:ln>
        </p:spPr>
        <p:txBody>
          <a:bodyPr/>
          <a:lstStyle/>
          <a:p>
            <a:endParaRPr lang="en-US"/>
          </a:p>
        </p:txBody>
      </p:sp>
      <p:sp>
        <p:nvSpPr>
          <p:cNvPr id="238617" name="Text Box 28"/>
          <p:cNvSpPr txBox="1">
            <a:spLocks noChangeArrowheads="1"/>
          </p:cNvSpPr>
          <p:nvPr/>
        </p:nvSpPr>
        <p:spPr bwMode="auto">
          <a:xfrm>
            <a:off x="7543800" y="1828800"/>
            <a:ext cx="1143000" cy="2400300"/>
          </a:xfrm>
          <a:prstGeom prst="rect">
            <a:avLst/>
          </a:prstGeom>
          <a:noFill/>
          <a:ln w="9525">
            <a:noFill/>
            <a:miter lim="800000"/>
            <a:headEnd/>
            <a:tailEnd/>
          </a:ln>
        </p:spPr>
        <p:txBody>
          <a:bodyPr>
            <a:spAutoFit/>
          </a:bodyPr>
          <a:lstStyle/>
          <a:p>
            <a:pPr algn="ctr"/>
            <a:r>
              <a:rPr lang="en-US" b="0" i="1">
                <a:solidFill>
                  <a:schemeClr val="hlink"/>
                </a:solidFill>
                <a:latin typeface="Tahoma Small Cap" pitchFamily="34" charset="0"/>
              </a:rPr>
              <a:t> Events at the end of the 1000 years</a:t>
            </a:r>
            <a:endParaRPr lang="en-US" b="0" i="1">
              <a:solidFill>
                <a:schemeClr val="hlink"/>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39619"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39620"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39621"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39622"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39623"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39624"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9625"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39626"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39627"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39628"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9629"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39630"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39631"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9632"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39633"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39634"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39635"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39636"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39637"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1311275"/>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39639"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39640"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0643"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0644"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0645"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0646"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0647"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0648"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0649"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0650"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0651"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0652"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0653"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0654"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0655"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0656"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0657"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0658"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0659"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0660"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0661"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1587500"/>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0663"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0664"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1667"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1668"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1669"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1670"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1671"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1672"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1673"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1674"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1675"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1676"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1677"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1678"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1679"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1680"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1681"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1682"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1683"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1684"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1685"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2141538"/>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buFontTx/>
              <a:buChar char="•"/>
              <a:defRPr/>
            </a:pPr>
            <a:r>
              <a:rPr lang="en-US" b="0" i="1" dirty="0">
                <a:effectLst>
                  <a:outerShdw blurRad="38100" dist="38100" dir="2700000" algn="tl">
                    <a:srgbClr val="010199"/>
                  </a:outerShdw>
                </a:effectLst>
                <a:latin typeface="Tahoma Small Cap" pitchFamily="34" charset="0"/>
              </a:rPr>
              <a:t> No tears</a:t>
            </a:r>
          </a:p>
          <a:p>
            <a:pPr>
              <a:defRPr/>
            </a:pPr>
            <a:endParaRPr lang="en-US" b="0" i="1" dirty="0">
              <a:effectLst>
                <a:outerShdw blurRad="38100" dist="38100" dir="2700000" algn="tl">
                  <a:srgbClr val="010199"/>
                </a:outerShdw>
              </a:effectLst>
              <a:latin typeface="Tahoma Small Cap" pitchFamily="34" charset="0"/>
            </a:endParaRP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1687"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1688"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30213"/>
            <a:ext cx="8229600" cy="1017587"/>
          </a:xfrm>
        </p:spPr>
        <p:txBody>
          <a:bodyPr/>
          <a:lstStyle/>
          <a:p>
            <a:r>
              <a:rPr lang="en-US" sz="4000" b="1" smtClean="0">
                <a:solidFill>
                  <a:srgbClr val="FF9900"/>
                </a:solidFill>
                <a:effectLst/>
              </a:rPr>
              <a:t>Four Major Schools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1946275"/>
            <a:ext cx="8229600" cy="4530725"/>
          </a:xfrm>
        </p:spPr>
        <p:txBody>
          <a:bodyPr/>
          <a:lstStyle/>
          <a:p>
            <a:pPr algn="just">
              <a:defRPr/>
            </a:pPr>
            <a:r>
              <a:rPr lang="en-US" sz="2800" b="1" i="1" u="sng" dirty="0" smtClean="0">
                <a:solidFill>
                  <a:schemeClr val="accent1">
                    <a:lumMod val="60000"/>
                    <a:lumOff val="40000"/>
                  </a:schemeClr>
                </a:solidFill>
              </a:rPr>
              <a:t>HISTORICIST</a:t>
            </a:r>
            <a:endParaRPr lang="en-US" sz="2800" i="1" dirty="0" smtClean="0">
              <a:solidFill>
                <a:schemeClr val="accent1">
                  <a:lumMod val="60000"/>
                  <a:lumOff val="40000"/>
                </a:schemeClr>
              </a:solidFill>
            </a:endParaRPr>
          </a:p>
          <a:p>
            <a:pPr marL="573088" indent="-231775" algn="just">
              <a:buFont typeface="Wingdings" pitchFamily="2" charset="2"/>
              <a:buNone/>
              <a:tabLst>
                <a:tab pos="341313" algn="l"/>
                <a:tab pos="573088" algn="l"/>
              </a:tabLst>
              <a:defRPr/>
            </a:pPr>
            <a:r>
              <a:rPr lang="en-US" sz="2800" dirty="0" smtClean="0"/>
              <a:t>-</a:t>
            </a:r>
            <a:r>
              <a:rPr lang="en-US" sz="2800" i="1" dirty="0" smtClean="0"/>
              <a:t>	</a:t>
            </a:r>
            <a:r>
              <a:rPr lang="en-US" sz="2800" dirty="0" smtClean="0"/>
              <a:t>applies Revelation prophetically to all the centuries since Christ</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1667"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1668"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1669"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1670"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1671"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1672"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1673"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1674"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1675"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1676"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1677"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1678"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1679"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1680"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1681"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1682"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1683"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1684"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1685"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2141538"/>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buFontTx/>
              <a:buChar char="•"/>
              <a:defRPr/>
            </a:pPr>
            <a:r>
              <a:rPr lang="en-US" b="0" i="1" dirty="0">
                <a:effectLst>
                  <a:outerShdw blurRad="38100" dist="38100" dir="2700000" algn="tl">
                    <a:srgbClr val="010199"/>
                  </a:outerShdw>
                </a:effectLst>
                <a:latin typeface="Tahoma Small Cap" pitchFamily="34" charset="0"/>
              </a:rPr>
              <a:t> No tears</a:t>
            </a:r>
          </a:p>
          <a:p>
            <a:pPr>
              <a:buFontTx/>
              <a:buChar char="•"/>
              <a:defRPr/>
            </a:pPr>
            <a:r>
              <a:rPr lang="en-US" b="0" i="1" dirty="0">
                <a:effectLst>
                  <a:outerShdw blurRad="38100" dist="38100" dir="2700000" algn="tl">
                    <a:srgbClr val="010199"/>
                  </a:outerShdw>
                </a:effectLst>
                <a:latin typeface="Tahoma Small Cap" pitchFamily="34" charset="0"/>
              </a:rPr>
              <a:t> No death</a:t>
            </a: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1687"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1688"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extLst>
      <p:ext uri="{BB962C8B-B14F-4D97-AF65-F5344CB8AC3E}">
        <p14:creationId xmlns:p14="http://schemas.microsoft.com/office/powerpoint/2010/main" val="143268655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2691"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2692"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2693"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2694"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2695"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2696"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2697"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2698"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2699"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2700"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2701"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2702"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2703"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2704"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2705"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2706"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2707"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2708"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2709"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2695575"/>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buFontTx/>
              <a:buChar char="•"/>
              <a:defRPr/>
            </a:pPr>
            <a:r>
              <a:rPr lang="en-US" b="0" i="1" dirty="0">
                <a:effectLst>
                  <a:outerShdw blurRad="38100" dist="38100" dir="2700000" algn="tl">
                    <a:srgbClr val="010199"/>
                  </a:outerShdw>
                </a:effectLst>
                <a:latin typeface="Tahoma Small Cap" pitchFamily="34" charset="0"/>
              </a:rPr>
              <a:t> No tears</a:t>
            </a:r>
          </a:p>
          <a:p>
            <a:pPr>
              <a:buFontTx/>
              <a:buChar char="•"/>
              <a:defRPr/>
            </a:pPr>
            <a:r>
              <a:rPr lang="en-US" b="0" i="1" dirty="0">
                <a:effectLst>
                  <a:outerShdw blurRad="38100" dist="38100" dir="2700000" algn="tl">
                    <a:srgbClr val="010199"/>
                  </a:outerShdw>
                </a:effectLst>
                <a:latin typeface="Tahoma Small Cap" pitchFamily="34" charset="0"/>
              </a:rPr>
              <a:t> No death</a:t>
            </a:r>
          </a:p>
          <a:p>
            <a:pPr>
              <a:buFontTx/>
              <a:buChar char="•"/>
              <a:defRPr/>
            </a:pPr>
            <a:r>
              <a:rPr lang="en-US" b="0" i="1" dirty="0">
                <a:effectLst>
                  <a:outerShdw blurRad="38100" dist="38100" dir="2700000" algn="tl">
                    <a:srgbClr val="010199"/>
                  </a:outerShdw>
                </a:effectLst>
                <a:latin typeface="Tahoma Small Cap" pitchFamily="34" charset="0"/>
              </a:rPr>
              <a:t> No sorrow</a:t>
            </a:r>
          </a:p>
          <a:p>
            <a:pPr>
              <a:buFontTx/>
              <a:buChar char="•"/>
              <a:defRPr/>
            </a:pPr>
            <a:endParaRPr lang="en-US" b="0" i="1" dirty="0">
              <a:effectLst>
                <a:outerShdw blurRad="38100" dist="38100" dir="2700000" algn="tl">
                  <a:srgbClr val="010199"/>
                </a:outerShdw>
              </a:effectLst>
              <a:latin typeface="Tahoma Small Cap" pitchFamily="34" charset="0"/>
            </a:endParaRP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2711"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2712"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3715"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3716"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3717"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3718"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3719"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3720"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3721"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3722"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3723"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3724"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3725"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3726"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3727"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3728"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3729"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3730"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3731"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3732"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3733"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2973388"/>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buFontTx/>
              <a:buChar char="•"/>
              <a:defRPr/>
            </a:pPr>
            <a:r>
              <a:rPr lang="en-US" b="0" i="1" dirty="0">
                <a:effectLst>
                  <a:outerShdw blurRad="38100" dist="38100" dir="2700000" algn="tl">
                    <a:srgbClr val="010199"/>
                  </a:outerShdw>
                </a:effectLst>
                <a:latin typeface="Tahoma Small Cap" pitchFamily="34" charset="0"/>
              </a:rPr>
              <a:t> No tears</a:t>
            </a:r>
          </a:p>
          <a:p>
            <a:pPr>
              <a:buFontTx/>
              <a:buChar char="•"/>
              <a:defRPr/>
            </a:pPr>
            <a:r>
              <a:rPr lang="en-US" b="0" i="1" dirty="0">
                <a:effectLst>
                  <a:outerShdw blurRad="38100" dist="38100" dir="2700000" algn="tl">
                    <a:srgbClr val="010199"/>
                  </a:outerShdw>
                </a:effectLst>
                <a:latin typeface="Tahoma Small Cap" pitchFamily="34" charset="0"/>
              </a:rPr>
              <a:t> No death</a:t>
            </a:r>
          </a:p>
          <a:p>
            <a:pPr>
              <a:buFontTx/>
              <a:buChar char="•"/>
              <a:defRPr/>
            </a:pPr>
            <a:r>
              <a:rPr lang="en-US" b="0" i="1" dirty="0">
                <a:effectLst>
                  <a:outerShdw blurRad="38100" dist="38100" dir="2700000" algn="tl">
                    <a:srgbClr val="010199"/>
                  </a:outerShdw>
                </a:effectLst>
                <a:latin typeface="Tahoma Small Cap" pitchFamily="34" charset="0"/>
              </a:rPr>
              <a:t> No sorrow</a:t>
            </a:r>
          </a:p>
          <a:p>
            <a:pPr>
              <a:buFontTx/>
              <a:buChar char="•"/>
              <a:defRPr/>
            </a:pPr>
            <a:r>
              <a:rPr lang="en-US" b="0" i="1" dirty="0">
                <a:effectLst>
                  <a:outerShdw blurRad="38100" dist="38100" dir="2700000" algn="tl">
                    <a:srgbClr val="010199"/>
                  </a:outerShdw>
                </a:effectLst>
                <a:latin typeface="Tahoma Small Cap" pitchFamily="34" charset="0"/>
              </a:rPr>
              <a:t> No crying</a:t>
            </a:r>
          </a:p>
          <a:p>
            <a:pPr algn="r">
              <a:defRPr/>
            </a:pPr>
            <a:endParaRPr lang="en-US" b="0" i="1" dirty="0">
              <a:effectLst>
                <a:outerShdw blurRad="38100" dist="38100" dir="2700000" algn="tl">
                  <a:srgbClr val="010199"/>
                </a:outerShdw>
              </a:effectLst>
              <a:latin typeface="Tahoma Small Cap" pitchFamily="34" charset="0"/>
            </a:endParaRP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3735"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3736"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4739"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4740"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4741"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4742"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4743"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4744"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4745"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4746"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4747"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4748"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4749"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4750"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4751"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4752"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4753"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4754"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4755"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4756"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4757"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3249613"/>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buFontTx/>
              <a:buChar char="•"/>
              <a:defRPr/>
            </a:pPr>
            <a:r>
              <a:rPr lang="en-US" b="0" i="1" dirty="0">
                <a:effectLst>
                  <a:outerShdw blurRad="38100" dist="38100" dir="2700000" algn="tl">
                    <a:srgbClr val="010199"/>
                  </a:outerShdw>
                </a:effectLst>
                <a:latin typeface="Tahoma Small Cap" pitchFamily="34" charset="0"/>
              </a:rPr>
              <a:t> No tears</a:t>
            </a:r>
          </a:p>
          <a:p>
            <a:pPr>
              <a:buFontTx/>
              <a:buChar char="•"/>
              <a:defRPr/>
            </a:pPr>
            <a:r>
              <a:rPr lang="en-US" b="0" i="1" dirty="0">
                <a:effectLst>
                  <a:outerShdw blurRad="38100" dist="38100" dir="2700000" algn="tl">
                    <a:srgbClr val="010199"/>
                  </a:outerShdw>
                </a:effectLst>
                <a:latin typeface="Tahoma Small Cap" pitchFamily="34" charset="0"/>
              </a:rPr>
              <a:t> No death</a:t>
            </a:r>
          </a:p>
          <a:p>
            <a:pPr>
              <a:buFontTx/>
              <a:buChar char="•"/>
              <a:defRPr/>
            </a:pPr>
            <a:r>
              <a:rPr lang="en-US" b="0" i="1" dirty="0">
                <a:effectLst>
                  <a:outerShdw blurRad="38100" dist="38100" dir="2700000" algn="tl">
                    <a:srgbClr val="010199"/>
                  </a:outerShdw>
                </a:effectLst>
                <a:latin typeface="Tahoma Small Cap" pitchFamily="34" charset="0"/>
              </a:rPr>
              <a:t> No sorrow</a:t>
            </a:r>
          </a:p>
          <a:p>
            <a:pPr>
              <a:buFontTx/>
              <a:buChar char="•"/>
              <a:defRPr/>
            </a:pPr>
            <a:r>
              <a:rPr lang="en-US" b="0" i="1" dirty="0">
                <a:effectLst>
                  <a:outerShdw blurRad="38100" dist="38100" dir="2700000" algn="tl">
                    <a:srgbClr val="010199"/>
                  </a:outerShdw>
                </a:effectLst>
                <a:latin typeface="Tahoma Small Cap" pitchFamily="34" charset="0"/>
              </a:rPr>
              <a:t> No crying</a:t>
            </a:r>
          </a:p>
          <a:p>
            <a:pPr>
              <a:buFontTx/>
              <a:buChar char="•"/>
              <a:defRPr/>
            </a:pPr>
            <a:r>
              <a:rPr lang="en-US" b="0" i="1" dirty="0">
                <a:effectLst>
                  <a:outerShdw blurRad="38100" dist="38100" dir="2700000" algn="tl">
                    <a:srgbClr val="010199"/>
                  </a:outerShdw>
                </a:effectLst>
                <a:latin typeface="Tahoma Small Cap" pitchFamily="34" charset="0"/>
              </a:rPr>
              <a:t> No pain</a:t>
            </a:r>
          </a:p>
          <a:p>
            <a:pPr>
              <a:buFontTx/>
              <a:buChar char="•"/>
              <a:defRPr/>
            </a:pPr>
            <a:endParaRPr lang="en-US" b="0" i="1" dirty="0">
              <a:effectLst>
                <a:outerShdw blurRad="38100" dist="38100" dir="2700000" algn="tl">
                  <a:srgbClr val="010199"/>
                </a:outerShdw>
              </a:effectLst>
              <a:latin typeface="Tahoma Small Cap" pitchFamily="34" charset="0"/>
            </a:endParaRP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4759"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4760"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5763"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5764"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5765"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5766"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5767"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5768"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5769"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5770"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5771"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5772"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5773"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5774"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5775"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5776"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5777"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5778"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5779"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5780"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5781"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3527425"/>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buFontTx/>
              <a:buChar char="•"/>
              <a:defRPr/>
            </a:pPr>
            <a:r>
              <a:rPr lang="en-US" b="0" i="1" dirty="0">
                <a:effectLst>
                  <a:outerShdw blurRad="38100" dist="38100" dir="2700000" algn="tl">
                    <a:srgbClr val="010199"/>
                  </a:outerShdw>
                </a:effectLst>
                <a:latin typeface="Tahoma Small Cap" pitchFamily="34" charset="0"/>
              </a:rPr>
              <a:t> No tears</a:t>
            </a:r>
          </a:p>
          <a:p>
            <a:pPr>
              <a:buFontTx/>
              <a:buChar char="•"/>
              <a:defRPr/>
            </a:pPr>
            <a:r>
              <a:rPr lang="en-US" b="0" i="1" dirty="0">
                <a:effectLst>
                  <a:outerShdw blurRad="38100" dist="38100" dir="2700000" algn="tl">
                    <a:srgbClr val="010199"/>
                  </a:outerShdw>
                </a:effectLst>
                <a:latin typeface="Tahoma Small Cap" pitchFamily="34" charset="0"/>
              </a:rPr>
              <a:t> No death</a:t>
            </a:r>
          </a:p>
          <a:p>
            <a:pPr>
              <a:buFontTx/>
              <a:buChar char="•"/>
              <a:defRPr/>
            </a:pPr>
            <a:r>
              <a:rPr lang="en-US" b="0" i="1" dirty="0">
                <a:effectLst>
                  <a:outerShdw blurRad="38100" dist="38100" dir="2700000" algn="tl">
                    <a:srgbClr val="010199"/>
                  </a:outerShdw>
                </a:effectLst>
                <a:latin typeface="Tahoma Small Cap" pitchFamily="34" charset="0"/>
              </a:rPr>
              <a:t> No sorrow</a:t>
            </a:r>
          </a:p>
          <a:p>
            <a:pPr>
              <a:buFontTx/>
              <a:buChar char="•"/>
              <a:defRPr/>
            </a:pPr>
            <a:r>
              <a:rPr lang="en-US" b="0" i="1" dirty="0">
                <a:effectLst>
                  <a:outerShdw blurRad="38100" dist="38100" dir="2700000" algn="tl">
                    <a:srgbClr val="010199"/>
                  </a:outerShdw>
                </a:effectLst>
                <a:latin typeface="Tahoma Small Cap" pitchFamily="34" charset="0"/>
              </a:rPr>
              <a:t> No crying</a:t>
            </a:r>
          </a:p>
          <a:p>
            <a:pPr>
              <a:buFontTx/>
              <a:buChar char="•"/>
              <a:defRPr/>
            </a:pPr>
            <a:r>
              <a:rPr lang="en-US" b="0" i="1" dirty="0">
                <a:effectLst>
                  <a:outerShdw blurRad="38100" dist="38100" dir="2700000" algn="tl">
                    <a:srgbClr val="010199"/>
                  </a:outerShdw>
                </a:effectLst>
                <a:latin typeface="Tahoma Small Cap" pitchFamily="34" charset="0"/>
              </a:rPr>
              <a:t> No pain</a:t>
            </a:r>
          </a:p>
          <a:p>
            <a:pPr>
              <a:buFontTx/>
              <a:buChar char="•"/>
              <a:defRPr/>
            </a:pPr>
            <a:r>
              <a:rPr lang="en-US" b="0" i="1" dirty="0">
                <a:effectLst>
                  <a:outerShdw blurRad="38100" dist="38100" dir="2700000" algn="tl">
                    <a:srgbClr val="010199"/>
                  </a:outerShdw>
                </a:effectLst>
                <a:latin typeface="Tahoma Small Cap" pitchFamily="34" charset="0"/>
              </a:rPr>
              <a:t> No sinners</a:t>
            </a:r>
          </a:p>
          <a:p>
            <a:pPr algn="r">
              <a:defRPr/>
            </a:pPr>
            <a:endParaRPr lang="en-US" b="0" i="1" dirty="0">
              <a:effectLst>
                <a:outerShdw blurRad="38100" dist="38100" dir="2700000" algn="tl">
                  <a:srgbClr val="010199"/>
                </a:outerShdw>
              </a:effectLst>
              <a:latin typeface="Tahoma Small Cap" pitchFamily="34" charset="0"/>
            </a:endParaRP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5783"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5784"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6787"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6788"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6789"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6790"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6791"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6792"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6793"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6794"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6795"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6796"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6797"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6798"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6799"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6800"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6801"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6802"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6803"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6804"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6805"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3803650"/>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buFontTx/>
              <a:buChar char="•"/>
              <a:defRPr/>
            </a:pPr>
            <a:r>
              <a:rPr lang="en-US" b="0" i="1" dirty="0">
                <a:effectLst>
                  <a:outerShdw blurRad="38100" dist="38100" dir="2700000" algn="tl">
                    <a:srgbClr val="010199"/>
                  </a:outerShdw>
                </a:effectLst>
                <a:latin typeface="Tahoma Small Cap" pitchFamily="34" charset="0"/>
              </a:rPr>
              <a:t> No tears</a:t>
            </a:r>
          </a:p>
          <a:p>
            <a:pPr>
              <a:buFontTx/>
              <a:buChar char="•"/>
              <a:defRPr/>
            </a:pPr>
            <a:r>
              <a:rPr lang="en-US" b="0" i="1" dirty="0">
                <a:effectLst>
                  <a:outerShdw blurRad="38100" dist="38100" dir="2700000" algn="tl">
                    <a:srgbClr val="010199"/>
                  </a:outerShdw>
                </a:effectLst>
                <a:latin typeface="Tahoma Small Cap" pitchFamily="34" charset="0"/>
              </a:rPr>
              <a:t> No death</a:t>
            </a:r>
          </a:p>
          <a:p>
            <a:pPr>
              <a:buFontTx/>
              <a:buChar char="•"/>
              <a:defRPr/>
            </a:pPr>
            <a:r>
              <a:rPr lang="en-US" b="0" i="1" dirty="0">
                <a:effectLst>
                  <a:outerShdw blurRad="38100" dist="38100" dir="2700000" algn="tl">
                    <a:srgbClr val="010199"/>
                  </a:outerShdw>
                </a:effectLst>
                <a:latin typeface="Tahoma Small Cap" pitchFamily="34" charset="0"/>
              </a:rPr>
              <a:t> No sorrow</a:t>
            </a:r>
          </a:p>
          <a:p>
            <a:pPr>
              <a:buFontTx/>
              <a:buChar char="•"/>
              <a:defRPr/>
            </a:pPr>
            <a:r>
              <a:rPr lang="en-US" b="0" i="1" dirty="0">
                <a:effectLst>
                  <a:outerShdw blurRad="38100" dist="38100" dir="2700000" algn="tl">
                    <a:srgbClr val="010199"/>
                  </a:outerShdw>
                </a:effectLst>
                <a:latin typeface="Tahoma Small Cap" pitchFamily="34" charset="0"/>
              </a:rPr>
              <a:t> No crying</a:t>
            </a:r>
          </a:p>
          <a:p>
            <a:pPr>
              <a:buFontTx/>
              <a:buChar char="•"/>
              <a:defRPr/>
            </a:pPr>
            <a:r>
              <a:rPr lang="en-US" b="0" i="1" dirty="0">
                <a:effectLst>
                  <a:outerShdw blurRad="38100" dist="38100" dir="2700000" algn="tl">
                    <a:srgbClr val="010199"/>
                  </a:outerShdw>
                </a:effectLst>
                <a:latin typeface="Tahoma Small Cap" pitchFamily="34" charset="0"/>
              </a:rPr>
              <a:t> No pain</a:t>
            </a:r>
          </a:p>
          <a:p>
            <a:pPr>
              <a:buFontTx/>
              <a:buChar char="•"/>
              <a:defRPr/>
            </a:pPr>
            <a:r>
              <a:rPr lang="en-US" b="0" i="1" dirty="0">
                <a:effectLst>
                  <a:outerShdw blurRad="38100" dist="38100" dir="2700000" algn="tl">
                    <a:srgbClr val="010199"/>
                  </a:outerShdw>
                </a:effectLst>
                <a:latin typeface="Tahoma Small Cap" pitchFamily="34" charset="0"/>
              </a:rPr>
              <a:t> No sinners</a:t>
            </a:r>
          </a:p>
          <a:p>
            <a:pPr>
              <a:buFontTx/>
              <a:buChar char="•"/>
              <a:defRPr/>
            </a:pPr>
            <a:r>
              <a:rPr lang="en-US" b="0" i="1" dirty="0">
                <a:effectLst>
                  <a:outerShdw blurRad="38100" dist="38100" dir="2700000" algn="tl">
                    <a:srgbClr val="010199"/>
                  </a:outerShdw>
                </a:effectLst>
                <a:latin typeface="Tahoma Small Cap" pitchFamily="34" charset="0"/>
              </a:rPr>
              <a:t> No temple</a:t>
            </a:r>
          </a:p>
          <a:p>
            <a:pPr>
              <a:buFontTx/>
              <a:buChar char="•"/>
              <a:defRPr/>
            </a:pPr>
            <a:endParaRPr lang="en-US" b="0" i="1" dirty="0">
              <a:effectLst>
                <a:outerShdw blurRad="38100" dist="38100" dir="2700000" algn="tl">
                  <a:srgbClr val="010199"/>
                </a:outerShdw>
              </a:effectLst>
              <a:latin typeface="Tahoma Small Cap" pitchFamily="34" charset="0"/>
            </a:endParaRP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6807"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6808"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7811"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7812"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7813"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7814"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7815"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7816"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7817"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7818"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7819"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7820"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7821"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7822"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7823"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7824"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7825"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7826"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7827"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7828"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7829"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4081463"/>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buFontTx/>
              <a:buChar char="•"/>
              <a:defRPr/>
            </a:pPr>
            <a:r>
              <a:rPr lang="en-US" b="0" i="1" dirty="0">
                <a:effectLst>
                  <a:outerShdw blurRad="38100" dist="38100" dir="2700000" algn="tl">
                    <a:srgbClr val="010199"/>
                  </a:outerShdw>
                </a:effectLst>
                <a:latin typeface="Tahoma Small Cap" pitchFamily="34" charset="0"/>
              </a:rPr>
              <a:t> No tears</a:t>
            </a:r>
          </a:p>
          <a:p>
            <a:pPr>
              <a:buFontTx/>
              <a:buChar char="•"/>
              <a:defRPr/>
            </a:pPr>
            <a:r>
              <a:rPr lang="en-US" b="0" i="1" dirty="0">
                <a:effectLst>
                  <a:outerShdw blurRad="38100" dist="38100" dir="2700000" algn="tl">
                    <a:srgbClr val="010199"/>
                  </a:outerShdw>
                </a:effectLst>
                <a:latin typeface="Tahoma Small Cap" pitchFamily="34" charset="0"/>
              </a:rPr>
              <a:t> No death</a:t>
            </a:r>
          </a:p>
          <a:p>
            <a:pPr>
              <a:buFontTx/>
              <a:buChar char="•"/>
              <a:defRPr/>
            </a:pPr>
            <a:r>
              <a:rPr lang="en-US" b="0" i="1" dirty="0">
                <a:effectLst>
                  <a:outerShdw blurRad="38100" dist="38100" dir="2700000" algn="tl">
                    <a:srgbClr val="010199"/>
                  </a:outerShdw>
                </a:effectLst>
                <a:latin typeface="Tahoma Small Cap" pitchFamily="34" charset="0"/>
              </a:rPr>
              <a:t> No sorrow</a:t>
            </a:r>
          </a:p>
          <a:p>
            <a:pPr>
              <a:buFontTx/>
              <a:buChar char="•"/>
              <a:defRPr/>
            </a:pPr>
            <a:r>
              <a:rPr lang="en-US" b="0" i="1" dirty="0">
                <a:effectLst>
                  <a:outerShdw blurRad="38100" dist="38100" dir="2700000" algn="tl">
                    <a:srgbClr val="010199"/>
                  </a:outerShdw>
                </a:effectLst>
                <a:latin typeface="Tahoma Small Cap" pitchFamily="34" charset="0"/>
              </a:rPr>
              <a:t> No crying</a:t>
            </a:r>
          </a:p>
          <a:p>
            <a:pPr>
              <a:buFontTx/>
              <a:buChar char="•"/>
              <a:defRPr/>
            </a:pPr>
            <a:r>
              <a:rPr lang="en-US" b="0" i="1" dirty="0">
                <a:effectLst>
                  <a:outerShdw blurRad="38100" dist="38100" dir="2700000" algn="tl">
                    <a:srgbClr val="010199"/>
                  </a:outerShdw>
                </a:effectLst>
                <a:latin typeface="Tahoma Small Cap" pitchFamily="34" charset="0"/>
              </a:rPr>
              <a:t> No pain</a:t>
            </a:r>
          </a:p>
          <a:p>
            <a:pPr>
              <a:buFontTx/>
              <a:buChar char="•"/>
              <a:defRPr/>
            </a:pPr>
            <a:r>
              <a:rPr lang="en-US" b="0" i="1" dirty="0">
                <a:effectLst>
                  <a:outerShdw blurRad="38100" dist="38100" dir="2700000" algn="tl">
                    <a:srgbClr val="010199"/>
                  </a:outerShdw>
                </a:effectLst>
                <a:latin typeface="Tahoma Small Cap" pitchFamily="34" charset="0"/>
              </a:rPr>
              <a:t> No sinners</a:t>
            </a:r>
          </a:p>
          <a:p>
            <a:pPr>
              <a:buFontTx/>
              <a:buChar char="•"/>
              <a:defRPr/>
            </a:pPr>
            <a:r>
              <a:rPr lang="en-US" b="0" i="1" dirty="0">
                <a:effectLst>
                  <a:outerShdw blurRad="38100" dist="38100" dir="2700000" algn="tl">
                    <a:srgbClr val="010199"/>
                  </a:outerShdw>
                </a:effectLst>
                <a:latin typeface="Tahoma Small Cap" pitchFamily="34" charset="0"/>
              </a:rPr>
              <a:t> No temple</a:t>
            </a:r>
          </a:p>
          <a:p>
            <a:pPr>
              <a:buFontTx/>
              <a:buChar char="•"/>
              <a:defRPr/>
            </a:pPr>
            <a:r>
              <a:rPr lang="en-US" b="0" i="1" dirty="0">
                <a:effectLst>
                  <a:outerShdw blurRad="38100" dist="38100" dir="2700000" algn="tl">
                    <a:srgbClr val="010199"/>
                  </a:outerShdw>
                </a:effectLst>
                <a:latin typeface="Tahoma Small Cap" pitchFamily="34" charset="0"/>
              </a:rPr>
              <a:t> Pure river</a:t>
            </a:r>
          </a:p>
          <a:p>
            <a:pPr>
              <a:defRPr/>
            </a:pPr>
            <a:endParaRPr lang="en-US" b="0" i="1" dirty="0">
              <a:effectLst>
                <a:outerShdw blurRad="38100" dist="38100" dir="2700000" algn="tl">
                  <a:srgbClr val="010199"/>
                </a:outerShdw>
              </a:effectLst>
              <a:latin typeface="Tahoma Small Cap" pitchFamily="34" charset="0"/>
            </a:endParaRP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7831"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7832"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8835"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8836"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8837"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8838"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8839"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8840"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8841"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8842"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8843"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8844"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8845"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8846"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8847"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8848"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8849"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8850"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8851"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8852"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8853"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4635500"/>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buFontTx/>
              <a:buChar char="•"/>
              <a:defRPr/>
            </a:pPr>
            <a:r>
              <a:rPr lang="en-US" b="0" i="1" dirty="0">
                <a:effectLst>
                  <a:outerShdw blurRad="38100" dist="38100" dir="2700000" algn="tl">
                    <a:srgbClr val="010199"/>
                  </a:outerShdw>
                </a:effectLst>
                <a:latin typeface="Tahoma Small Cap" pitchFamily="34" charset="0"/>
              </a:rPr>
              <a:t> No tears</a:t>
            </a:r>
          </a:p>
          <a:p>
            <a:pPr>
              <a:buFontTx/>
              <a:buChar char="•"/>
              <a:defRPr/>
            </a:pPr>
            <a:r>
              <a:rPr lang="en-US" b="0" i="1" dirty="0">
                <a:effectLst>
                  <a:outerShdw blurRad="38100" dist="38100" dir="2700000" algn="tl">
                    <a:srgbClr val="010199"/>
                  </a:outerShdw>
                </a:effectLst>
                <a:latin typeface="Tahoma Small Cap" pitchFamily="34" charset="0"/>
              </a:rPr>
              <a:t> No death</a:t>
            </a:r>
          </a:p>
          <a:p>
            <a:pPr>
              <a:buFontTx/>
              <a:buChar char="•"/>
              <a:defRPr/>
            </a:pPr>
            <a:r>
              <a:rPr lang="en-US" b="0" i="1" dirty="0">
                <a:effectLst>
                  <a:outerShdw blurRad="38100" dist="38100" dir="2700000" algn="tl">
                    <a:srgbClr val="010199"/>
                  </a:outerShdw>
                </a:effectLst>
                <a:latin typeface="Tahoma Small Cap" pitchFamily="34" charset="0"/>
              </a:rPr>
              <a:t> No sorrow</a:t>
            </a:r>
          </a:p>
          <a:p>
            <a:pPr>
              <a:buFontTx/>
              <a:buChar char="•"/>
              <a:defRPr/>
            </a:pPr>
            <a:r>
              <a:rPr lang="en-US" b="0" i="1" dirty="0">
                <a:effectLst>
                  <a:outerShdw blurRad="38100" dist="38100" dir="2700000" algn="tl">
                    <a:srgbClr val="010199"/>
                  </a:outerShdw>
                </a:effectLst>
                <a:latin typeface="Tahoma Small Cap" pitchFamily="34" charset="0"/>
              </a:rPr>
              <a:t> No crying</a:t>
            </a:r>
          </a:p>
          <a:p>
            <a:pPr>
              <a:buFontTx/>
              <a:buChar char="•"/>
              <a:defRPr/>
            </a:pPr>
            <a:r>
              <a:rPr lang="en-US" b="0" i="1" dirty="0">
                <a:effectLst>
                  <a:outerShdw blurRad="38100" dist="38100" dir="2700000" algn="tl">
                    <a:srgbClr val="010199"/>
                  </a:outerShdw>
                </a:effectLst>
                <a:latin typeface="Tahoma Small Cap" pitchFamily="34" charset="0"/>
              </a:rPr>
              <a:t> No pain</a:t>
            </a:r>
          </a:p>
          <a:p>
            <a:pPr>
              <a:buFontTx/>
              <a:buChar char="•"/>
              <a:defRPr/>
            </a:pPr>
            <a:r>
              <a:rPr lang="en-US" b="0" i="1" dirty="0">
                <a:effectLst>
                  <a:outerShdw blurRad="38100" dist="38100" dir="2700000" algn="tl">
                    <a:srgbClr val="010199"/>
                  </a:outerShdw>
                </a:effectLst>
                <a:latin typeface="Tahoma Small Cap" pitchFamily="34" charset="0"/>
              </a:rPr>
              <a:t> No sinners</a:t>
            </a:r>
          </a:p>
          <a:p>
            <a:pPr>
              <a:buFontTx/>
              <a:buChar char="•"/>
              <a:defRPr/>
            </a:pPr>
            <a:r>
              <a:rPr lang="en-US" b="0" i="1" dirty="0">
                <a:effectLst>
                  <a:outerShdw blurRad="38100" dist="38100" dir="2700000" algn="tl">
                    <a:srgbClr val="010199"/>
                  </a:outerShdw>
                </a:effectLst>
                <a:latin typeface="Tahoma Small Cap" pitchFamily="34" charset="0"/>
              </a:rPr>
              <a:t> No temple</a:t>
            </a:r>
          </a:p>
          <a:p>
            <a:pPr>
              <a:buFontTx/>
              <a:buChar char="•"/>
              <a:defRPr/>
            </a:pPr>
            <a:r>
              <a:rPr lang="en-US" b="0" i="1" dirty="0">
                <a:effectLst>
                  <a:outerShdw blurRad="38100" dist="38100" dir="2700000" algn="tl">
                    <a:srgbClr val="010199"/>
                  </a:outerShdw>
                </a:effectLst>
                <a:latin typeface="Tahoma Small Cap" pitchFamily="34" charset="0"/>
              </a:rPr>
              <a:t> Pure river</a:t>
            </a:r>
          </a:p>
          <a:p>
            <a:pPr>
              <a:buFontTx/>
              <a:buChar char="•"/>
              <a:defRPr/>
            </a:pPr>
            <a:r>
              <a:rPr lang="en-US" b="0" i="1" dirty="0">
                <a:effectLst>
                  <a:outerShdw blurRad="38100" dist="38100" dir="2700000" algn="tl">
                    <a:srgbClr val="010199"/>
                  </a:outerShdw>
                </a:effectLst>
                <a:latin typeface="Tahoma Small Cap" pitchFamily="34" charset="0"/>
              </a:rPr>
              <a:t> Paradise</a:t>
            </a:r>
          </a:p>
          <a:p>
            <a:pPr>
              <a:defRPr/>
            </a:pPr>
            <a:endParaRPr lang="en-US" b="0" i="1" dirty="0">
              <a:effectLst>
                <a:outerShdw blurRad="38100" dist="38100" dir="2700000" algn="tl">
                  <a:srgbClr val="010199"/>
                </a:outerShdw>
              </a:effectLst>
              <a:latin typeface="Tahoma Small Cap" pitchFamily="34" charset="0"/>
            </a:endParaRPr>
          </a:p>
          <a:p>
            <a:pPr algn="r">
              <a:defRPr/>
            </a:pPr>
            <a:endParaRPr lang="en-US" b="0" i="1" dirty="0">
              <a:effectLst>
                <a:outerShdw blurRad="38100" dist="38100" dir="2700000" algn="tl">
                  <a:srgbClr val="010199"/>
                </a:outerShdw>
              </a:effectLst>
              <a:latin typeface="Tahoma Small Cap" pitchFamily="34" charset="0"/>
            </a:endParaRP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8855"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8856"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Line 2"/>
          <p:cNvSpPr>
            <a:spLocks noChangeShapeType="1"/>
          </p:cNvSpPr>
          <p:nvPr/>
        </p:nvSpPr>
        <p:spPr bwMode="auto">
          <a:xfrm>
            <a:off x="228600" y="5791200"/>
            <a:ext cx="8534400" cy="0"/>
          </a:xfrm>
          <a:prstGeom prst="line">
            <a:avLst/>
          </a:prstGeom>
          <a:noFill/>
          <a:ln w="28575">
            <a:solidFill>
              <a:schemeClr val="tx1"/>
            </a:solidFill>
            <a:round/>
            <a:headEnd/>
            <a:tailEnd/>
          </a:ln>
        </p:spPr>
        <p:txBody>
          <a:bodyPr/>
          <a:lstStyle/>
          <a:p>
            <a:endParaRPr lang="en-US"/>
          </a:p>
        </p:txBody>
      </p:sp>
      <p:sp>
        <p:nvSpPr>
          <p:cNvPr id="249859" name="Line 3"/>
          <p:cNvSpPr>
            <a:spLocks noChangeShapeType="1"/>
          </p:cNvSpPr>
          <p:nvPr/>
        </p:nvSpPr>
        <p:spPr bwMode="auto">
          <a:xfrm>
            <a:off x="1295400" y="1676400"/>
            <a:ext cx="0" cy="3048000"/>
          </a:xfrm>
          <a:prstGeom prst="line">
            <a:avLst/>
          </a:prstGeom>
          <a:noFill/>
          <a:ln w="28575">
            <a:solidFill>
              <a:schemeClr val="tx1"/>
            </a:solidFill>
            <a:round/>
            <a:headEnd/>
            <a:tailEnd/>
          </a:ln>
        </p:spPr>
        <p:txBody>
          <a:bodyPr/>
          <a:lstStyle/>
          <a:p>
            <a:endParaRPr lang="en-US"/>
          </a:p>
        </p:txBody>
      </p:sp>
      <p:sp>
        <p:nvSpPr>
          <p:cNvPr id="249860" name="Line 4"/>
          <p:cNvSpPr>
            <a:spLocks noChangeShapeType="1"/>
          </p:cNvSpPr>
          <p:nvPr/>
        </p:nvSpPr>
        <p:spPr bwMode="auto">
          <a:xfrm>
            <a:off x="228600" y="1676400"/>
            <a:ext cx="1295400" cy="0"/>
          </a:xfrm>
          <a:prstGeom prst="line">
            <a:avLst/>
          </a:prstGeom>
          <a:noFill/>
          <a:ln w="28575">
            <a:solidFill>
              <a:schemeClr val="tx1"/>
            </a:solidFill>
            <a:round/>
            <a:headEnd/>
            <a:tailEnd/>
          </a:ln>
        </p:spPr>
        <p:txBody>
          <a:bodyPr/>
          <a:lstStyle/>
          <a:p>
            <a:endParaRPr lang="en-US"/>
          </a:p>
        </p:txBody>
      </p:sp>
      <p:sp>
        <p:nvSpPr>
          <p:cNvPr id="249861" name="Rectangle 5"/>
          <p:cNvSpPr>
            <a:spLocks noChangeArrowheads="1"/>
          </p:cNvSpPr>
          <p:nvPr/>
        </p:nvSpPr>
        <p:spPr bwMode="auto">
          <a:xfrm>
            <a:off x="2133600" y="306388"/>
            <a:ext cx="5257800" cy="76200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a:solidFill>
                  <a:srgbClr val="FF9900"/>
                </a:solidFill>
                <a:latin typeface="Tahoma Small Cap" pitchFamily="34" charset="0"/>
                <a:cs typeface="Times New Roman" pitchFamily="18" charset="0"/>
              </a:rPr>
              <a:t>Revelation 21-22</a:t>
            </a:r>
          </a:p>
          <a:p>
            <a:pPr algn="ctr">
              <a:tabLst>
                <a:tab pos="228600" algn="l"/>
                <a:tab pos="457200" algn="l"/>
                <a:tab pos="685800" algn="l"/>
                <a:tab pos="914400" algn="l"/>
              </a:tabLst>
            </a:pPr>
            <a:r>
              <a:rPr lang="en-US" sz="2000" b="0">
                <a:solidFill>
                  <a:schemeClr val="tx2"/>
                </a:solidFill>
                <a:latin typeface="Tahoma Small Cap" pitchFamily="34" charset="0"/>
              </a:rPr>
              <a:t>The New Heavens &amp; New Earth</a:t>
            </a:r>
          </a:p>
        </p:txBody>
      </p:sp>
      <p:sp>
        <p:nvSpPr>
          <p:cNvPr id="249862" name="Rectangle 6"/>
          <p:cNvSpPr>
            <a:spLocks noChangeArrowheads="1"/>
          </p:cNvSpPr>
          <p:nvPr/>
        </p:nvSpPr>
        <p:spPr bwMode="auto">
          <a:xfrm>
            <a:off x="152400" y="1295400"/>
            <a:ext cx="1412875" cy="366713"/>
          </a:xfrm>
          <a:prstGeom prst="rect">
            <a:avLst/>
          </a:prstGeom>
          <a:noFill/>
          <a:ln w="9525">
            <a:noFill/>
            <a:miter lim="800000"/>
            <a:headEnd/>
            <a:tailEnd/>
          </a:ln>
        </p:spPr>
        <p:txBody>
          <a:bodyPr wrap="none">
            <a:spAutoFit/>
          </a:bodyPr>
          <a:lstStyle/>
          <a:p>
            <a:r>
              <a:rPr lang="en-US" i="1">
                <a:solidFill>
                  <a:srgbClr val="FF9900"/>
                </a:solidFill>
              </a:rPr>
              <a:t>2</a:t>
            </a:r>
            <a:r>
              <a:rPr lang="en-US" i="1" baseline="30000">
                <a:solidFill>
                  <a:srgbClr val="FF9900"/>
                </a:solidFill>
              </a:rPr>
              <a:t>nd</a:t>
            </a:r>
            <a:r>
              <a:rPr lang="en-US" i="1">
                <a:solidFill>
                  <a:srgbClr val="FF9900"/>
                </a:solidFill>
              </a:rPr>
              <a:t> Coming</a:t>
            </a:r>
          </a:p>
        </p:txBody>
      </p:sp>
      <p:sp>
        <p:nvSpPr>
          <p:cNvPr id="249863" name="Arc 7"/>
          <p:cNvSpPr>
            <a:spLocks/>
          </p:cNvSpPr>
          <p:nvPr/>
        </p:nvSpPr>
        <p:spPr bwMode="auto">
          <a:xfrm flipH="1">
            <a:off x="1301750" y="4495800"/>
            <a:ext cx="4794250" cy="1295400"/>
          </a:xfrm>
          <a:custGeom>
            <a:avLst/>
            <a:gdLst>
              <a:gd name="T0" fmla="*/ 0 w 43162"/>
              <a:gd name="T1" fmla="*/ 2147483647 h 21698"/>
              <a:gd name="T2" fmla="*/ 2147483647 w 43162"/>
              <a:gd name="T3" fmla="*/ 2147483647 h 21698"/>
              <a:gd name="T4" fmla="*/ 2147483647 w 43162"/>
              <a:gd name="T5" fmla="*/ 2147483647 h 21698"/>
              <a:gd name="T6" fmla="*/ 0 60000 65536"/>
              <a:gd name="T7" fmla="*/ 0 60000 65536"/>
              <a:gd name="T8" fmla="*/ 0 60000 65536"/>
              <a:gd name="T9" fmla="*/ 0 w 43162"/>
              <a:gd name="T10" fmla="*/ 0 h 21698"/>
              <a:gd name="T11" fmla="*/ 43162 w 43162"/>
              <a:gd name="T12" fmla="*/ 21698 h 21698"/>
            </a:gdLst>
            <a:ahLst/>
            <a:cxnLst>
              <a:cxn ang="T6">
                <a:pos x="T0" y="T1"/>
              </a:cxn>
              <a:cxn ang="T7">
                <a:pos x="T2" y="T3"/>
              </a:cxn>
              <a:cxn ang="T8">
                <a:pos x="T4" y="T5"/>
              </a:cxn>
            </a:cxnLst>
            <a:rect l="T9" t="T10" r="T11" b="T12"/>
            <a:pathLst>
              <a:path w="43162" h="21698" fill="none" extrusionOk="0">
                <a:moveTo>
                  <a:pt x="0" y="21697"/>
                </a:moveTo>
                <a:cubicBezTo>
                  <a:pt x="0" y="21665"/>
                  <a:pt x="0" y="21632"/>
                  <a:pt x="0" y="21600"/>
                </a:cubicBezTo>
                <a:cubicBezTo>
                  <a:pt x="0" y="9670"/>
                  <a:pt x="9670" y="0"/>
                  <a:pt x="21600" y="0"/>
                </a:cubicBezTo>
                <a:cubicBezTo>
                  <a:pt x="33029" y="-1"/>
                  <a:pt x="42480" y="8903"/>
                  <a:pt x="43161" y="20312"/>
                </a:cubicBezTo>
              </a:path>
              <a:path w="43162" h="21698" stroke="0" extrusionOk="0">
                <a:moveTo>
                  <a:pt x="0" y="21697"/>
                </a:moveTo>
                <a:cubicBezTo>
                  <a:pt x="0" y="21665"/>
                  <a:pt x="0" y="21632"/>
                  <a:pt x="0" y="21600"/>
                </a:cubicBezTo>
                <a:cubicBezTo>
                  <a:pt x="0" y="9670"/>
                  <a:pt x="9670" y="0"/>
                  <a:pt x="21600" y="0"/>
                </a:cubicBezTo>
                <a:cubicBezTo>
                  <a:pt x="33029" y="-1"/>
                  <a:pt x="42480" y="8903"/>
                  <a:pt x="43161" y="20312"/>
                </a:cubicBezTo>
                <a:lnTo>
                  <a:pt x="21600" y="21600"/>
                </a:lnTo>
                <a:close/>
              </a:path>
            </a:pathLst>
          </a:custGeom>
          <a:noFill/>
          <a:ln w="28575">
            <a:solidFill>
              <a:schemeClr val="tx1"/>
            </a:solidFill>
            <a:round/>
            <a:headEnd/>
            <a:tailEnd/>
          </a:ln>
        </p:spPr>
        <p:txBody>
          <a:bodyPr/>
          <a:lstStyle/>
          <a:p>
            <a:endParaRPr lang="en-US"/>
          </a:p>
        </p:txBody>
      </p:sp>
      <p:sp>
        <p:nvSpPr>
          <p:cNvPr id="249864" name="Rectangle 8"/>
          <p:cNvSpPr>
            <a:spLocks noChangeArrowheads="1"/>
          </p:cNvSpPr>
          <p:nvPr/>
        </p:nvSpPr>
        <p:spPr bwMode="auto">
          <a:xfrm>
            <a:off x="1295400" y="5089525"/>
            <a:ext cx="47244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2000">
                <a:latin typeface="Tahoma Small Cap" pitchFamily="34" charset="0"/>
                <a:cs typeface="Times New Roman" pitchFamily="18" charset="0"/>
              </a:rPr>
              <a:t>1000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9865" name="Rectangle 9"/>
          <p:cNvSpPr>
            <a:spLocks noChangeArrowheads="1"/>
          </p:cNvSpPr>
          <p:nvPr/>
        </p:nvSpPr>
        <p:spPr bwMode="auto">
          <a:xfrm>
            <a:off x="381000" y="5516563"/>
            <a:ext cx="838200" cy="2746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2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249866" name="Line 10"/>
          <p:cNvSpPr>
            <a:spLocks noChangeShapeType="1"/>
          </p:cNvSpPr>
          <p:nvPr/>
        </p:nvSpPr>
        <p:spPr bwMode="auto">
          <a:xfrm>
            <a:off x="1295400" y="5257800"/>
            <a:ext cx="0" cy="533400"/>
          </a:xfrm>
          <a:prstGeom prst="line">
            <a:avLst/>
          </a:prstGeom>
          <a:noFill/>
          <a:ln w="28575">
            <a:solidFill>
              <a:schemeClr val="tx1"/>
            </a:solidFill>
            <a:round/>
            <a:headEnd/>
            <a:tailEnd/>
          </a:ln>
        </p:spPr>
        <p:txBody>
          <a:bodyPr/>
          <a:lstStyle/>
          <a:p>
            <a:endParaRPr lang="en-US"/>
          </a:p>
        </p:txBody>
      </p:sp>
      <p:sp>
        <p:nvSpPr>
          <p:cNvPr id="249867" name="Line 11"/>
          <p:cNvSpPr>
            <a:spLocks noChangeShapeType="1"/>
          </p:cNvSpPr>
          <p:nvPr/>
        </p:nvSpPr>
        <p:spPr bwMode="auto">
          <a:xfrm>
            <a:off x="304800" y="2438400"/>
            <a:ext cx="0" cy="3352800"/>
          </a:xfrm>
          <a:prstGeom prst="line">
            <a:avLst/>
          </a:prstGeom>
          <a:noFill/>
          <a:ln w="28575">
            <a:solidFill>
              <a:schemeClr val="tx1"/>
            </a:solidFill>
            <a:round/>
            <a:headEnd/>
            <a:tailEnd/>
          </a:ln>
        </p:spPr>
        <p:txBody>
          <a:bodyPr/>
          <a:lstStyle/>
          <a:p>
            <a:endParaRPr lang="en-US"/>
          </a:p>
        </p:txBody>
      </p:sp>
      <p:sp>
        <p:nvSpPr>
          <p:cNvPr id="249868" name="Arc 12"/>
          <p:cNvSpPr>
            <a:spLocks/>
          </p:cNvSpPr>
          <p:nvPr/>
        </p:nvSpPr>
        <p:spPr bwMode="auto">
          <a:xfrm flipH="1">
            <a:off x="304800" y="5334000"/>
            <a:ext cx="9906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9869" name="Line 13"/>
          <p:cNvSpPr>
            <a:spLocks noChangeShapeType="1"/>
          </p:cNvSpPr>
          <p:nvPr/>
        </p:nvSpPr>
        <p:spPr bwMode="auto">
          <a:xfrm>
            <a:off x="6553200" y="4419600"/>
            <a:ext cx="0" cy="1371600"/>
          </a:xfrm>
          <a:prstGeom prst="line">
            <a:avLst/>
          </a:prstGeom>
          <a:noFill/>
          <a:ln w="28575">
            <a:solidFill>
              <a:schemeClr val="tx1"/>
            </a:solidFill>
            <a:round/>
            <a:headEnd/>
            <a:tailEnd/>
          </a:ln>
        </p:spPr>
        <p:txBody>
          <a:bodyPr/>
          <a:lstStyle/>
          <a:p>
            <a:endParaRPr lang="en-US"/>
          </a:p>
        </p:txBody>
      </p:sp>
      <p:sp>
        <p:nvSpPr>
          <p:cNvPr id="249870" name="Text Box 14"/>
          <p:cNvSpPr txBox="1">
            <a:spLocks noChangeArrowheads="1"/>
          </p:cNvSpPr>
          <p:nvPr/>
        </p:nvSpPr>
        <p:spPr bwMode="auto">
          <a:xfrm>
            <a:off x="990600" y="4660900"/>
            <a:ext cx="7620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19</a:t>
            </a:r>
          </a:p>
          <a:p>
            <a:r>
              <a:rPr lang="en-US" b="0">
                <a:solidFill>
                  <a:schemeClr val="hlink"/>
                </a:solidFill>
                <a:latin typeface="Tahoma Small Cap" pitchFamily="34" charset="0"/>
              </a:rPr>
              <a:t> 20</a:t>
            </a:r>
          </a:p>
          <a:p>
            <a:pPr>
              <a:spcBef>
                <a:spcPct val="50000"/>
              </a:spcBef>
            </a:pPr>
            <a:endParaRPr lang="en-US" b="0"/>
          </a:p>
        </p:txBody>
      </p:sp>
      <p:sp>
        <p:nvSpPr>
          <p:cNvPr id="249871" name="Text Box 15"/>
          <p:cNvSpPr txBox="1">
            <a:spLocks noChangeArrowheads="1"/>
          </p:cNvSpPr>
          <p:nvPr/>
        </p:nvSpPr>
        <p:spPr bwMode="auto">
          <a:xfrm>
            <a:off x="838200" y="2173288"/>
            <a:ext cx="1828800" cy="1301750"/>
          </a:xfrm>
          <a:prstGeom prst="rect">
            <a:avLst/>
          </a:prstGeom>
          <a:noFill/>
          <a:ln w="9525">
            <a:noFill/>
            <a:miter lim="800000"/>
            <a:headEnd/>
            <a:tailEnd/>
          </a:ln>
        </p:spPr>
        <p:txBody>
          <a:bodyPr>
            <a:spAutoFit/>
          </a:bodyPr>
          <a:lstStyle/>
          <a:p>
            <a:r>
              <a:rPr lang="en-US" b="0" i="1">
                <a:solidFill>
                  <a:schemeClr val="hlink"/>
                </a:solidFill>
                <a:latin typeface="Tahoma Small Cap" pitchFamily="34" charset="0"/>
              </a:rPr>
              <a:t>Last </a:t>
            </a:r>
          </a:p>
          <a:p>
            <a:r>
              <a:rPr lang="en-US" b="0" i="1">
                <a:solidFill>
                  <a:schemeClr val="hlink"/>
                </a:solidFill>
                <a:latin typeface="Tahoma Small Cap" pitchFamily="34" charset="0"/>
              </a:rPr>
              <a:t>Trump</a:t>
            </a:r>
            <a:endParaRPr lang="en-US" b="0" i="1"/>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9872" name="Text Box 16"/>
          <p:cNvSpPr txBox="1">
            <a:spLocks noChangeArrowheads="1"/>
          </p:cNvSpPr>
          <p:nvPr/>
        </p:nvSpPr>
        <p:spPr bwMode="auto">
          <a:xfrm>
            <a:off x="304800" y="2209800"/>
            <a:ext cx="914400" cy="2976563"/>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p>
          <a:p>
            <a:r>
              <a:rPr lang="en-US" b="0">
                <a:solidFill>
                  <a:schemeClr val="hlink"/>
                </a:solidFill>
                <a:latin typeface="Tahoma Small Cap" pitchFamily="34" charset="0"/>
              </a:rPr>
              <a:t>11</a:t>
            </a:r>
          </a:p>
          <a:p>
            <a:r>
              <a:rPr lang="en-US" b="0">
                <a:solidFill>
                  <a:schemeClr val="hlink"/>
                </a:solidFill>
                <a:latin typeface="Tahoma Small Cap" pitchFamily="34" charset="0"/>
              </a:rPr>
              <a:t>12</a:t>
            </a:r>
          </a:p>
          <a:p>
            <a:r>
              <a:rPr lang="en-US" b="0">
                <a:solidFill>
                  <a:schemeClr val="hlink"/>
                </a:solidFill>
                <a:latin typeface="Tahoma Small Cap" pitchFamily="34" charset="0"/>
              </a:rPr>
              <a:t>13</a:t>
            </a:r>
          </a:p>
          <a:p>
            <a:r>
              <a:rPr lang="en-US" b="0">
                <a:solidFill>
                  <a:schemeClr val="hlink"/>
                </a:solidFill>
                <a:latin typeface="Tahoma Small Cap" pitchFamily="34" charset="0"/>
              </a:rPr>
              <a:t>14</a:t>
            </a:r>
          </a:p>
          <a:p>
            <a:r>
              <a:rPr lang="en-US" b="0">
                <a:solidFill>
                  <a:schemeClr val="hlink"/>
                </a:solidFill>
                <a:latin typeface="Tahoma Small Cap" pitchFamily="34" charset="0"/>
              </a:rPr>
              <a:t>15</a:t>
            </a:r>
          </a:p>
          <a:p>
            <a:r>
              <a:rPr lang="en-US" b="0">
                <a:solidFill>
                  <a:schemeClr val="hlink"/>
                </a:solidFill>
                <a:latin typeface="Tahoma Small Cap" pitchFamily="34" charset="0"/>
              </a:rPr>
              <a:t>      16</a:t>
            </a:r>
          </a:p>
          <a:p>
            <a:r>
              <a:rPr lang="en-US" b="0">
                <a:solidFill>
                  <a:schemeClr val="hlink"/>
                </a:solidFill>
                <a:latin typeface="Tahoma Small Cap" pitchFamily="34" charset="0"/>
              </a:rPr>
              <a:t>      17</a:t>
            </a:r>
          </a:p>
          <a:p>
            <a:r>
              <a:rPr lang="en-US" b="0">
                <a:solidFill>
                  <a:schemeClr val="hlink"/>
                </a:solidFill>
                <a:latin typeface="Tahoma Small Cap" pitchFamily="34" charset="0"/>
              </a:rPr>
              <a:t>      18</a:t>
            </a:r>
          </a:p>
          <a:p>
            <a:pPr>
              <a:spcBef>
                <a:spcPct val="50000"/>
              </a:spcBef>
            </a:pPr>
            <a:endParaRPr lang="en-US" b="0"/>
          </a:p>
        </p:txBody>
      </p:sp>
      <p:sp>
        <p:nvSpPr>
          <p:cNvPr id="249873" name="Text Box 17"/>
          <p:cNvSpPr txBox="1">
            <a:spLocks noChangeArrowheads="1"/>
          </p:cNvSpPr>
          <p:nvPr/>
        </p:nvSpPr>
        <p:spPr bwMode="auto">
          <a:xfrm>
            <a:off x="76200" y="1905000"/>
            <a:ext cx="533400" cy="1054100"/>
          </a:xfrm>
          <a:prstGeom prst="rect">
            <a:avLst/>
          </a:prstGeom>
          <a:noFill/>
          <a:ln w="9525">
            <a:noFill/>
            <a:miter lim="800000"/>
            <a:headEnd/>
            <a:tailEnd/>
          </a:ln>
        </p:spPr>
        <p:txBody>
          <a:bodyPr>
            <a:spAutoFit/>
          </a:bodyPr>
          <a:lstStyle/>
          <a:p>
            <a:r>
              <a:rPr lang="en-US" b="0">
                <a:solidFill>
                  <a:srgbClr val="FF9900"/>
                </a:solidFill>
                <a:latin typeface="Tahoma Small Cap" pitchFamily="34" charset="0"/>
              </a:rPr>
              <a:t> </a:t>
            </a:r>
            <a:r>
              <a:rPr lang="en-US" b="0">
                <a:solidFill>
                  <a:schemeClr val="hlink"/>
                </a:solidFill>
                <a:latin typeface="Tahoma Small Cap" pitchFamily="34" charset="0"/>
              </a:rPr>
              <a:t>10</a:t>
            </a:r>
          </a:p>
          <a:p>
            <a:pPr>
              <a:spcBef>
                <a:spcPct val="50000"/>
              </a:spcBef>
            </a:pPr>
            <a:endParaRPr lang="en-US" b="0"/>
          </a:p>
        </p:txBody>
      </p:sp>
      <p:sp>
        <p:nvSpPr>
          <p:cNvPr id="249874" name="Line 18"/>
          <p:cNvSpPr>
            <a:spLocks noChangeShapeType="1"/>
          </p:cNvSpPr>
          <p:nvPr/>
        </p:nvSpPr>
        <p:spPr bwMode="auto">
          <a:xfrm>
            <a:off x="533400" y="2362200"/>
            <a:ext cx="381000" cy="0"/>
          </a:xfrm>
          <a:prstGeom prst="line">
            <a:avLst/>
          </a:prstGeom>
          <a:noFill/>
          <a:ln w="9525">
            <a:solidFill>
              <a:schemeClr val="tx1"/>
            </a:solidFill>
            <a:round/>
            <a:headEnd/>
            <a:tailEnd type="triangle" w="med" len="med"/>
          </a:ln>
        </p:spPr>
        <p:txBody>
          <a:bodyPr/>
          <a:lstStyle/>
          <a:p>
            <a:endParaRPr lang="en-US"/>
          </a:p>
        </p:txBody>
      </p:sp>
      <p:sp>
        <p:nvSpPr>
          <p:cNvPr id="249875" name="Text Box 19"/>
          <p:cNvSpPr txBox="1">
            <a:spLocks noChangeArrowheads="1"/>
          </p:cNvSpPr>
          <p:nvPr/>
        </p:nvSpPr>
        <p:spPr bwMode="auto">
          <a:xfrm>
            <a:off x="5867400" y="3505200"/>
            <a:ext cx="1143000" cy="157638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 Great</a:t>
            </a:r>
          </a:p>
          <a:p>
            <a:pPr algn="ctr"/>
            <a:r>
              <a:rPr lang="en-US" b="0" i="1">
                <a:solidFill>
                  <a:srgbClr val="FF9900"/>
                </a:solidFill>
                <a:latin typeface="Tahoma Small Cap" pitchFamily="34" charset="0"/>
              </a:rPr>
              <a:t>White Throne</a:t>
            </a:r>
            <a:endParaRPr lang="en-US" b="0" i="1">
              <a:solidFill>
                <a:srgbClr val="FF9900"/>
              </a:solidFill>
            </a:endParaRPr>
          </a:p>
          <a:p>
            <a:pPr>
              <a:lnSpc>
                <a:spcPct val="90000"/>
              </a:lnSpc>
            </a:pPr>
            <a:r>
              <a:rPr lang="en-US" b="0">
                <a:solidFill>
                  <a:srgbClr val="FF9900"/>
                </a:solidFill>
                <a:latin typeface="Tahoma Small Cap" pitchFamily="34" charset="0"/>
              </a:rPr>
              <a:t>                                                 </a:t>
            </a:r>
          </a:p>
          <a:p>
            <a:pPr>
              <a:spcBef>
                <a:spcPct val="50000"/>
              </a:spcBef>
            </a:pPr>
            <a:endParaRPr lang="en-US" b="0"/>
          </a:p>
        </p:txBody>
      </p:sp>
      <p:sp>
        <p:nvSpPr>
          <p:cNvPr id="249876" name="Arc 20"/>
          <p:cNvSpPr>
            <a:spLocks/>
          </p:cNvSpPr>
          <p:nvPr/>
        </p:nvSpPr>
        <p:spPr bwMode="auto">
          <a:xfrm flipH="1">
            <a:off x="6096000" y="5562600"/>
            <a:ext cx="457200" cy="2286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249877" name="Line 21"/>
          <p:cNvSpPr>
            <a:spLocks noChangeShapeType="1"/>
          </p:cNvSpPr>
          <p:nvPr/>
        </p:nvSpPr>
        <p:spPr bwMode="auto">
          <a:xfrm>
            <a:off x="6096000" y="5257800"/>
            <a:ext cx="0" cy="533400"/>
          </a:xfrm>
          <a:prstGeom prst="line">
            <a:avLst/>
          </a:prstGeom>
          <a:noFill/>
          <a:ln w="28575">
            <a:solidFill>
              <a:schemeClr val="tx1"/>
            </a:solidFill>
            <a:round/>
            <a:headEnd/>
            <a:tailEnd/>
          </a:ln>
        </p:spPr>
        <p:txBody>
          <a:bodyPr/>
          <a:lstStyle/>
          <a:p>
            <a:endParaRPr lang="en-US"/>
          </a:p>
        </p:txBody>
      </p:sp>
      <p:sp>
        <p:nvSpPr>
          <p:cNvPr id="89110" name="Text Box 22"/>
          <p:cNvSpPr txBox="1">
            <a:spLocks noChangeArrowheads="1"/>
          </p:cNvSpPr>
          <p:nvPr/>
        </p:nvSpPr>
        <p:spPr bwMode="auto">
          <a:xfrm>
            <a:off x="7010400" y="1143000"/>
            <a:ext cx="2362200" cy="4635500"/>
          </a:xfrm>
          <a:prstGeom prst="rect">
            <a:avLst/>
          </a:prstGeom>
          <a:noFill/>
          <a:ln w="9525">
            <a:noFill/>
            <a:miter lim="800000"/>
            <a:headEnd/>
            <a:tailEnd/>
          </a:ln>
          <a:effectLst/>
        </p:spPr>
        <p:txBody>
          <a:bodyPr>
            <a:spAutoFit/>
          </a:bodyPr>
          <a:lstStyle/>
          <a:p>
            <a:pPr>
              <a:buFontTx/>
              <a:buChar char="•"/>
              <a:defRPr/>
            </a:pPr>
            <a:r>
              <a:rPr lang="en-US" b="0" i="1" dirty="0">
                <a:effectLst>
                  <a:outerShdw blurRad="38100" dist="38100" dir="2700000" algn="tl">
                    <a:srgbClr val="010199"/>
                  </a:outerShdw>
                </a:effectLst>
                <a:latin typeface="Tahoma Small Cap" pitchFamily="34" charset="0"/>
              </a:rPr>
              <a:t> New Jerusalem</a:t>
            </a:r>
          </a:p>
          <a:p>
            <a:pPr>
              <a:buFontTx/>
              <a:buChar char="•"/>
              <a:defRPr/>
            </a:pPr>
            <a:r>
              <a:rPr lang="en-US" b="0" i="1" dirty="0">
                <a:effectLst>
                  <a:outerShdw blurRad="38100" dist="38100" dir="2700000" algn="tl">
                    <a:srgbClr val="010199"/>
                  </a:outerShdw>
                </a:effectLst>
                <a:latin typeface="Tahoma Small Cap" pitchFamily="34" charset="0"/>
              </a:rPr>
              <a:t> No sea</a:t>
            </a:r>
          </a:p>
          <a:p>
            <a:pPr>
              <a:buFontTx/>
              <a:buChar char="•"/>
              <a:defRPr/>
            </a:pPr>
            <a:r>
              <a:rPr lang="en-US" b="0" i="1" dirty="0">
                <a:effectLst>
                  <a:outerShdw blurRad="38100" dist="38100" dir="2700000" algn="tl">
                    <a:srgbClr val="010199"/>
                  </a:outerShdw>
                </a:effectLst>
                <a:latin typeface="Tahoma Small Cap" pitchFamily="34" charset="0"/>
              </a:rPr>
              <a:t> No tears</a:t>
            </a:r>
          </a:p>
          <a:p>
            <a:pPr>
              <a:buFontTx/>
              <a:buChar char="•"/>
              <a:defRPr/>
            </a:pPr>
            <a:r>
              <a:rPr lang="en-US" b="0" i="1" dirty="0">
                <a:effectLst>
                  <a:outerShdw blurRad="38100" dist="38100" dir="2700000" algn="tl">
                    <a:srgbClr val="010199"/>
                  </a:outerShdw>
                </a:effectLst>
                <a:latin typeface="Tahoma Small Cap" pitchFamily="34" charset="0"/>
              </a:rPr>
              <a:t> No death</a:t>
            </a:r>
          </a:p>
          <a:p>
            <a:pPr>
              <a:buFontTx/>
              <a:buChar char="•"/>
              <a:defRPr/>
            </a:pPr>
            <a:r>
              <a:rPr lang="en-US" b="0" i="1" dirty="0">
                <a:effectLst>
                  <a:outerShdw blurRad="38100" dist="38100" dir="2700000" algn="tl">
                    <a:srgbClr val="010199"/>
                  </a:outerShdw>
                </a:effectLst>
                <a:latin typeface="Tahoma Small Cap" pitchFamily="34" charset="0"/>
              </a:rPr>
              <a:t> No sorrow</a:t>
            </a:r>
          </a:p>
          <a:p>
            <a:pPr>
              <a:buFontTx/>
              <a:buChar char="•"/>
              <a:defRPr/>
            </a:pPr>
            <a:r>
              <a:rPr lang="en-US" b="0" i="1" dirty="0">
                <a:effectLst>
                  <a:outerShdw blurRad="38100" dist="38100" dir="2700000" algn="tl">
                    <a:srgbClr val="010199"/>
                  </a:outerShdw>
                </a:effectLst>
                <a:latin typeface="Tahoma Small Cap" pitchFamily="34" charset="0"/>
              </a:rPr>
              <a:t> No crying</a:t>
            </a:r>
          </a:p>
          <a:p>
            <a:pPr>
              <a:buFontTx/>
              <a:buChar char="•"/>
              <a:defRPr/>
            </a:pPr>
            <a:r>
              <a:rPr lang="en-US" b="0" i="1" dirty="0">
                <a:effectLst>
                  <a:outerShdw blurRad="38100" dist="38100" dir="2700000" algn="tl">
                    <a:srgbClr val="010199"/>
                  </a:outerShdw>
                </a:effectLst>
                <a:latin typeface="Tahoma Small Cap" pitchFamily="34" charset="0"/>
              </a:rPr>
              <a:t> No pain</a:t>
            </a:r>
          </a:p>
          <a:p>
            <a:pPr>
              <a:buFontTx/>
              <a:buChar char="•"/>
              <a:defRPr/>
            </a:pPr>
            <a:r>
              <a:rPr lang="en-US" b="0" i="1" dirty="0">
                <a:effectLst>
                  <a:outerShdw blurRad="38100" dist="38100" dir="2700000" algn="tl">
                    <a:srgbClr val="010199"/>
                  </a:outerShdw>
                </a:effectLst>
                <a:latin typeface="Tahoma Small Cap" pitchFamily="34" charset="0"/>
              </a:rPr>
              <a:t> No sinners</a:t>
            </a:r>
          </a:p>
          <a:p>
            <a:pPr>
              <a:buFontTx/>
              <a:buChar char="•"/>
              <a:defRPr/>
            </a:pPr>
            <a:r>
              <a:rPr lang="en-US" b="0" i="1" dirty="0">
                <a:effectLst>
                  <a:outerShdw blurRad="38100" dist="38100" dir="2700000" algn="tl">
                    <a:srgbClr val="010199"/>
                  </a:outerShdw>
                </a:effectLst>
                <a:latin typeface="Tahoma Small Cap" pitchFamily="34" charset="0"/>
              </a:rPr>
              <a:t> No temple</a:t>
            </a:r>
          </a:p>
          <a:p>
            <a:pPr>
              <a:buFontTx/>
              <a:buChar char="•"/>
              <a:defRPr/>
            </a:pPr>
            <a:r>
              <a:rPr lang="en-US" b="0" i="1" dirty="0">
                <a:effectLst>
                  <a:outerShdw blurRad="38100" dist="38100" dir="2700000" algn="tl">
                    <a:srgbClr val="010199"/>
                  </a:outerShdw>
                </a:effectLst>
                <a:latin typeface="Tahoma Small Cap" pitchFamily="34" charset="0"/>
              </a:rPr>
              <a:t> Pure river</a:t>
            </a:r>
          </a:p>
          <a:p>
            <a:pPr>
              <a:buFontTx/>
              <a:buChar char="•"/>
              <a:defRPr/>
            </a:pPr>
            <a:r>
              <a:rPr lang="en-US" b="0" i="1" dirty="0">
                <a:effectLst>
                  <a:outerShdw blurRad="38100" dist="38100" dir="2700000" algn="tl">
                    <a:srgbClr val="010199"/>
                  </a:outerShdw>
                </a:effectLst>
                <a:latin typeface="Tahoma Small Cap" pitchFamily="34" charset="0"/>
              </a:rPr>
              <a:t> Paradise</a:t>
            </a:r>
          </a:p>
          <a:p>
            <a:pPr>
              <a:buFontTx/>
              <a:buChar char="•"/>
              <a:defRPr/>
            </a:pPr>
            <a:r>
              <a:rPr lang="en-US" b="0" i="1" dirty="0">
                <a:effectLst>
                  <a:outerShdw blurRad="38100" dist="38100" dir="2700000" algn="tl">
                    <a:srgbClr val="010199"/>
                  </a:outerShdw>
                </a:effectLst>
                <a:latin typeface="Tahoma Small Cap" pitchFamily="34" charset="0"/>
              </a:rPr>
              <a:t> Tree of Life</a:t>
            </a:r>
          </a:p>
          <a:p>
            <a:pPr algn="r">
              <a:defRPr/>
            </a:pPr>
            <a:endParaRPr lang="en-US" b="0" i="1" dirty="0">
              <a:effectLst>
                <a:outerShdw blurRad="38100" dist="38100" dir="2700000" algn="tl">
                  <a:srgbClr val="010199"/>
                </a:outerShdw>
              </a:effectLst>
              <a:latin typeface="Tahoma Small Cap" pitchFamily="34" charset="0"/>
            </a:endParaRPr>
          </a:p>
          <a:p>
            <a:pPr>
              <a:defRPr/>
            </a:pPr>
            <a:endParaRPr lang="en-US" b="0" i="1" dirty="0">
              <a:effectLst>
                <a:outerShdw blurRad="38100" dist="38100" dir="2700000" algn="tl">
                  <a:srgbClr val="010199"/>
                </a:outerShdw>
              </a:effectLst>
            </a:endParaRPr>
          </a:p>
          <a:p>
            <a:pPr>
              <a:lnSpc>
                <a:spcPct val="90000"/>
              </a:lnSpc>
              <a:defRPr/>
            </a:pPr>
            <a:r>
              <a:rPr lang="en-US" b="0" dirty="0">
                <a:solidFill>
                  <a:srgbClr val="FF9900"/>
                </a:solidFill>
                <a:effectLst>
                  <a:outerShdw blurRad="38100" dist="38100" dir="2700000" algn="tl">
                    <a:srgbClr val="FFFFFF"/>
                  </a:outerShdw>
                </a:effectLst>
                <a:latin typeface="Tahoma Small Cap" pitchFamily="34" charset="0"/>
              </a:rPr>
              <a:t>                                                 </a:t>
            </a:r>
          </a:p>
          <a:p>
            <a:pPr>
              <a:spcBef>
                <a:spcPct val="50000"/>
              </a:spcBef>
              <a:defRPr/>
            </a:pPr>
            <a:endParaRPr lang="en-US" b="0" dirty="0"/>
          </a:p>
        </p:txBody>
      </p:sp>
      <p:sp>
        <p:nvSpPr>
          <p:cNvPr id="249879" name="Text Box 26"/>
          <p:cNvSpPr txBox="1">
            <a:spLocks noChangeArrowheads="1"/>
          </p:cNvSpPr>
          <p:nvPr/>
        </p:nvSpPr>
        <p:spPr bwMode="auto">
          <a:xfrm>
            <a:off x="6629400" y="4876800"/>
            <a:ext cx="2286000" cy="1328738"/>
          </a:xfrm>
          <a:prstGeom prst="rect">
            <a:avLst/>
          </a:prstGeom>
          <a:noFill/>
          <a:ln w="9525">
            <a:noFill/>
            <a:miter lim="800000"/>
            <a:headEnd/>
            <a:tailEnd/>
          </a:ln>
        </p:spPr>
        <p:txBody>
          <a:bodyPr>
            <a:spAutoFit/>
          </a:bodyPr>
          <a:lstStyle/>
          <a:p>
            <a:pPr algn="ctr"/>
            <a:r>
              <a:rPr lang="en-US" b="0" i="1">
                <a:solidFill>
                  <a:srgbClr val="FF9900"/>
                </a:solidFill>
                <a:latin typeface="Tahoma Small Cap" pitchFamily="34" charset="0"/>
              </a:rPr>
              <a:t>New </a:t>
            </a:r>
          </a:p>
          <a:p>
            <a:pPr algn="ctr"/>
            <a:r>
              <a:rPr lang="en-US" b="0" i="1">
                <a:solidFill>
                  <a:srgbClr val="FF9900"/>
                </a:solidFill>
                <a:latin typeface="Tahoma Small Cap" pitchFamily="34" charset="0"/>
              </a:rPr>
              <a:t>Heaven &amp; Earth</a:t>
            </a:r>
          </a:p>
          <a:p>
            <a:pPr algn="ctr"/>
            <a:r>
              <a:rPr lang="en-US" b="0">
                <a:solidFill>
                  <a:schemeClr val="hlink"/>
                </a:solidFill>
                <a:latin typeface="Tahoma Small Cap" pitchFamily="34" charset="0"/>
              </a:rPr>
              <a:t>21-22</a:t>
            </a:r>
          </a:p>
          <a:p>
            <a:pPr>
              <a:spcBef>
                <a:spcPct val="50000"/>
              </a:spcBef>
            </a:pPr>
            <a:endParaRPr lang="en-US" b="0"/>
          </a:p>
        </p:txBody>
      </p:sp>
      <p:sp>
        <p:nvSpPr>
          <p:cNvPr id="249880" name="Rectangle 27"/>
          <p:cNvSpPr>
            <a:spLocks noChangeArrowheads="1"/>
          </p:cNvSpPr>
          <p:nvPr/>
        </p:nvSpPr>
        <p:spPr bwMode="auto">
          <a:xfrm>
            <a:off x="1295400" y="4464050"/>
            <a:ext cx="4724400" cy="6413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endParaRPr lang="en-US" sz="2000">
              <a:latin typeface="Tahoma Small Cap" pitchFamily="34" charset="0"/>
              <a:cs typeface="Times New Roman" pitchFamily="18" charset="0"/>
            </a:endParaRPr>
          </a:p>
          <a:p>
            <a:pPr algn="ctr">
              <a:tabLst>
                <a:tab pos="228600" algn="l"/>
                <a:tab pos="457200" algn="l"/>
                <a:tab pos="685800" algn="l"/>
                <a:tab pos="914400" algn="l"/>
              </a:tabLst>
            </a:pPr>
            <a:r>
              <a:rPr lang="en-US" sz="1600" i="1">
                <a:cs typeface="Times New Roman" pitchFamily="18" charset="0"/>
              </a:rPr>
              <a:t>Christian Millennium</a:t>
            </a:r>
            <a:r>
              <a:rPr lang="en-US" sz="800" b="0" i="1">
                <a:latin typeface="Times New Roman" pitchFamily="18" charset="0"/>
                <a:cs typeface="Times New Roman" pitchFamily="18" charset="0"/>
              </a:rPr>
              <a:t>              </a:t>
            </a:r>
            <a:endParaRPr lang="en-US" sz="2400" b="0" i="1">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30213"/>
            <a:ext cx="8229600" cy="1017587"/>
          </a:xfrm>
        </p:spPr>
        <p:txBody>
          <a:bodyPr/>
          <a:lstStyle/>
          <a:p>
            <a:r>
              <a:rPr lang="en-US" sz="4000" b="1" smtClean="0">
                <a:solidFill>
                  <a:srgbClr val="FF9900"/>
                </a:solidFill>
                <a:effectLst/>
              </a:rPr>
              <a:t>Four Major Schools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1981200"/>
            <a:ext cx="8229600" cy="4530725"/>
          </a:xfrm>
        </p:spPr>
        <p:txBody>
          <a:bodyPr/>
          <a:lstStyle/>
          <a:p>
            <a:pPr algn="just">
              <a:defRPr/>
            </a:pPr>
            <a:r>
              <a:rPr lang="en-US" sz="2800" b="1" i="1" u="sng" dirty="0" smtClean="0">
                <a:solidFill>
                  <a:schemeClr val="accent1">
                    <a:lumMod val="60000"/>
                    <a:lumOff val="40000"/>
                  </a:schemeClr>
                </a:solidFill>
              </a:rPr>
              <a:t>SPIRITUALIST</a:t>
            </a:r>
            <a:endParaRPr lang="en-US" sz="2800" i="1" dirty="0" smtClean="0">
              <a:solidFill>
                <a:schemeClr val="accent1">
                  <a:lumMod val="60000"/>
                  <a:lumOff val="40000"/>
                </a:schemeClr>
              </a:solidFill>
            </a:endParaRPr>
          </a:p>
          <a:p>
            <a:pPr marL="573088" indent="-231775" algn="just">
              <a:buFont typeface="Wingdings" pitchFamily="2" charset="2"/>
              <a:buNone/>
              <a:tabLst>
                <a:tab pos="341313" algn="l"/>
                <a:tab pos="573088" algn="l"/>
              </a:tabLst>
              <a:defRPr/>
            </a:pPr>
            <a:r>
              <a:rPr lang="en-US" sz="2800" dirty="0" smtClean="0"/>
              <a:t>-	Revelation is not made of prophetic events but is symbolic of good vs. evil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30213"/>
            <a:ext cx="8229600" cy="1017587"/>
          </a:xfrm>
        </p:spPr>
        <p:txBody>
          <a:bodyPr/>
          <a:lstStyle/>
          <a:p>
            <a:r>
              <a:rPr lang="en-US" sz="4000" b="1" smtClean="0">
                <a:solidFill>
                  <a:srgbClr val="FF9900"/>
                </a:solidFill>
                <a:effectLst/>
              </a:rPr>
              <a:t>Four Major Schools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1981200"/>
            <a:ext cx="8229600" cy="4530725"/>
          </a:xfrm>
        </p:spPr>
        <p:txBody>
          <a:bodyPr/>
          <a:lstStyle/>
          <a:p>
            <a:pPr algn="just">
              <a:defRPr/>
            </a:pPr>
            <a:r>
              <a:rPr lang="en-US" sz="2800" b="1" i="1" u="sng" dirty="0" smtClean="0">
                <a:solidFill>
                  <a:schemeClr val="accent1">
                    <a:lumMod val="60000"/>
                    <a:lumOff val="40000"/>
                  </a:schemeClr>
                </a:solidFill>
              </a:rPr>
              <a:t>FUTURIST</a:t>
            </a:r>
            <a:endParaRPr lang="en-US" sz="2800" i="1" dirty="0" smtClean="0">
              <a:solidFill>
                <a:schemeClr val="accent1">
                  <a:lumMod val="60000"/>
                  <a:lumOff val="40000"/>
                </a:schemeClr>
              </a:solidFill>
            </a:endParaRPr>
          </a:p>
          <a:p>
            <a:pPr marL="573088" indent="-231775" algn="just">
              <a:buFont typeface="Wingdings" pitchFamily="2" charset="2"/>
              <a:buNone/>
              <a:tabLst>
                <a:tab pos="341313" algn="l"/>
                <a:tab pos="573088" algn="l"/>
              </a:tabLst>
              <a:defRPr/>
            </a:pPr>
            <a:r>
              <a:rPr lang="en-US" sz="2800" dirty="0" smtClean="0"/>
              <a:t>-	sees chapters 4-18 fulfilled in the final years before 2</a:t>
            </a:r>
            <a:r>
              <a:rPr lang="en-US" sz="2800" baseline="30000" dirty="0" smtClean="0"/>
              <a:t>nd</a:t>
            </a:r>
            <a:r>
              <a:rPr lang="en-US" sz="2800" dirty="0" smtClean="0"/>
              <a:t> Coming</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514600"/>
            <a:ext cx="8229600" cy="1017588"/>
          </a:xfrm>
        </p:spPr>
        <p:txBody>
          <a:bodyPr/>
          <a:lstStyle/>
          <a:p>
            <a:r>
              <a:rPr lang="en-US" sz="4000" b="1" smtClean="0">
                <a:solidFill>
                  <a:srgbClr val="FF9900"/>
                </a:solidFill>
                <a:effectLst/>
              </a:rPr>
              <a:t>Five Methods </a:t>
            </a:r>
            <a:br>
              <a:rPr lang="en-US" sz="4000" b="1" smtClean="0">
                <a:solidFill>
                  <a:srgbClr val="FF9900"/>
                </a:solidFill>
                <a:effectLst/>
              </a:rPr>
            </a:br>
            <a:r>
              <a:rPr lang="en-US" sz="4000" b="1" smtClean="0">
                <a:solidFill>
                  <a:srgbClr val="FF9900"/>
                </a:solidFill>
                <a:effectLst/>
              </a:rPr>
              <a:t>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buFont typeface="Wingdings" pitchFamily="2" charset="2"/>
              <a:buNone/>
              <a:defRPr/>
            </a:pPr>
            <a:r>
              <a:rPr lang="en-US" sz="2800" dirty="0" smtClean="0"/>
              <a:t>	</a:t>
            </a:r>
          </a:p>
          <a:p>
            <a:pPr>
              <a:buFont typeface="Wingdings" pitchFamily="2" charset="2"/>
              <a:buNone/>
              <a:defRPr/>
            </a:pPr>
            <a:r>
              <a:rPr lang="en-US" sz="2800" b="1" dirty="0" smtClean="0"/>
              <a:t>	</a:t>
            </a:r>
            <a:endParaRPr lang="en-US" sz="2800" dirty="0" smtClean="0"/>
          </a:p>
          <a:p>
            <a:pPr>
              <a:buFont typeface="Wingdings" pitchFamily="2" charset="2"/>
              <a:buNone/>
              <a:defRPr/>
            </a:pPr>
            <a:r>
              <a:rPr lang="en-US" sz="2800" dirty="0" smtClean="0"/>
              <a:t>	</a:t>
            </a:r>
            <a:endParaRPr lang="en-US" sz="2800"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ALLEGORICAL</a:t>
            </a:r>
            <a:r>
              <a:rPr lang="en-US" sz="2800" dirty="0" smtClean="0">
                <a:solidFill>
                  <a:schemeClr val="accent1">
                    <a:lumMod val="60000"/>
                    <a:lumOff val="40000"/>
                  </a:schemeClr>
                </a:solidFill>
              </a:rPr>
              <a:t> </a:t>
            </a:r>
          </a:p>
          <a:p>
            <a:pPr>
              <a:buFont typeface="Wingdings" pitchFamily="2" charset="2"/>
              <a:buNone/>
              <a:defRPr/>
            </a:pPr>
            <a:r>
              <a:rPr lang="en-US" sz="2800" dirty="0" smtClean="0"/>
              <a:t>	– believes what God said in plain language is not really what He meant.</a:t>
            </a:r>
          </a:p>
          <a:p>
            <a:pPr>
              <a:buFont typeface="Wingdings" pitchFamily="2" charset="2"/>
              <a:buNone/>
              <a:defRPr/>
            </a:pPr>
            <a:r>
              <a:rPr lang="en-US" sz="2800" dirty="0" smtClean="0"/>
              <a:t>	</a:t>
            </a:r>
          </a:p>
          <a:p>
            <a:pPr>
              <a:buFont typeface="Wingdings" pitchFamily="2" charset="2"/>
              <a:buNone/>
              <a:defRPr/>
            </a:pPr>
            <a:r>
              <a:rPr lang="en-US" sz="2800" b="1" dirty="0" smtClean="0"/>
              <a:t>	</a:t>
            </a:r>
            <a:endParaRPr lang="en-US" sz="2800" dirty="0" smtClean="0"/>
          </a:p>
          <a:p>
            <a:pPr>
              <a:buFont typeface="Wingdings" pitchFamily="2" charset="2"/>
              <a:buNone/>
              <a:defRPr/>
            </a:pPr>
            <a:r>
              <a:rPr lang="en-US" sz="2800" dirty="0" smtClean="0"/>
              <a:t>	</a:t>
            </a:r>
            <a:endParaRPr lang="en-US" sz="2800" b="1"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ALLEGORICAL</a:t>
            </a:r>
            <a:r>
              <a:rPr lang="en-US" sz="2800" dirty="0" smtClean="0">
                <a:solidFill>
                  <a:schemeClr val="accent1">
                    <a:lumMod val="60000"/>
                    <a:lumOff val="40000"/>
                  </a:schemeClr>
                </a:solidFill>
              </a:rPr>
              <a:t> </a:t>
            </a:r>
          </a:p>
          <a:p>
            <a:pPr>
              <a:buFont typeface="Wingdings" pitchFamily="2" charset="2"/>
              <a:buNone/>
              <a:defRPr/>
            </a:pPr>
            <a:r>
              <a:rPr lang="en-US" sz="2800" dirty="0" smtClean="0"/>
              <a:t>	– believes what God said in plain language is not really what He meant.</a:t>
            </a:r>
          </a:p>
          <a:p>
            <a:pPr>
              <a:buFont typeface="Wingdings" pitchFamily="2" charset="2"/>
              <a:buNone/>
              <a:defRPr/>
            </a:pPr>
            <a:r>
              <a:rPr lang="en-US" sz="2800" dirty="0" smtClean="0"/>
              <a:t>	</a:t>
            </a:r>
          </a:p>
          <a:p>
            <a:pPr>
              <a:buFont typeface="Wingdings" pitchFamily="2" charset="2"/>
              <a:buNone/>
              <a:defRPr/>
            </a:pPr>
            <a:r>
              <a:rPr lang="en-US" sz="2800" b="1" dirty="0" smtClean="0"/>
              <a:t>	</a:t>
            </a:r>
            <a:r>
              <a:rPr lang="en-US" sz="2800" b="1" dirty="0" smtClean="0">
                <a:solidFill>
                  <a:schemeClr val="accent1">
                    <a:lumMod val="60000"/>
                    <a:lumOff val="40000"/>
                  </a:schemeClr>
                </a:solidFill>
              </a:rPr>
              <a:t>Danger</a:t>
            </a:r>
            <a:r>
              <a:rPr lang="en-US" sz="2800" dirty="0" smtClean="0">
                <a:solidFill>
                  <a:schemeClr val="accent1">
                    <a:lumMod val="60000"/>
                    <a:lumOff val="40000"/>
                  </a:schemeClr>
                </a:solidFill>
              </a:rPr>
              <a:t>:</a:t>
            </a:r>
            <a:r>
              <a:rPr lang="en-US" sz="2800" dirty="0" smtClean="0"/>
              <a:t> </a:t>
            </a:r>
            <a:r>
              <a:rPr lang="en-US" sz="2800" i="1" dirty="0" smtClean="0"/>
              <a:t>makes the text say whatever the interpreter wishes it to say.</a:t>
            </a:r>
            <a:endParaRPr lang="en-US" sz="2800" dirty="0" smtClean="0"/>
          </a:p>
          <a:p>
            <a:pPr>
              <a:buFont typeface="Wingdings" pitchFamily="2" charset="2"/>
              <a:buNone/>
              <a:defRPr/>
            </a:pPr>
            <a:r>
              <a:rPr lang="en-US" sz="2800" dirty="0" smtClean="0"/>
              <a:t>	</a:t>
            </a:r>
            <a:endParaRPr lang="en-US" sz="28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1139825"/>
          </a:xfrm>
        </p:spPr>
        <p:txBody>
          <a:bodyPr/>
          <a:lstStyle/>
          <a:p>
            <a:r>
              <a:rPr lang="en-US" smtClean="0">
                <a:solidFill>
                  <a:srgbClr val="FF9900"/>
                </a:solidFill>
                <a:effectLst/>
              </a:rPr>
              <a:t>Why Should We Care?</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Two of the seven principles of Christ deals with the resurrection of the dead in Christ and eternal judgment.</a:t>
            </a:r>
          </a:p>
          <a:p>
            <a:pP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MYSTICAL</a:t>
            </a:r>
            <a:r>
              <a:rPr lang="en-US" sz="2800" dirty="0" smtClean="0"/>
              <a:t> </a:t>
            </a:r>
          </a:p>
          <a:p>
            <a:pPr>
              <a:buFont typeface="Wingdings" pitchFamily="2" charset="2"/>
              <a:buNone/>
              <a:defRPr/>
            </a:pPr>
            <a:r>
              <a:rPr lang="en-US" sz="2800" dirty="0" smtClean="0"/>
              <a:t>	– believes what God said in plain language may mean other things.</a:t>
            </a:r>
          </a:p>
          <a:p>
            <a:pPr>
              <a:buFont typeface="Wingdings" pitchFamily="2" charset="2"/>
              <a:buNone/>
              <a:defRPr/>
            </a:pPr>
            <a:endParaRPr lang="en-US" sz="2800" dirty="0" smtClean="0"/>
          </a:p>
          <a:p>
            <a:pPr>
              <a:buFont typeface="Wingdings" pitchFamily="2" charset="2"/>
              <a:buNone/>
              <a:defRPr/>
            </a:pPr>
            <a:r>
              <a:rPr lang="en-US" sz="2800" b="1" dirty="0" smtClean="0"/>
              <a:t>	</a:t>
            </a:r>
            <a:endParaRPr lang="en-US" sz="2800" b="1"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MYSTICAL</a:t>
            </a:r>
            <a:r>
              <a:rPr lang="en-US" sz="2800" dirty="0" smtClean="0"/>
              <a:t> </a:t>
            </a:r>
          </a:p>
          <a:p>
            <a:pPr>
              <a:buFont typeface="Wingdings" pitchFamily="2" charset="2"/>
              <a:buNone/>
              <a:defRPr/>
            </a:pPr>
            <a:r>
              <a:rPr lang="en-US" sz="2800" dirty="0" smtClean="0"/>
              <a:t>	– believes what God said in plain language may mean other things.</a:t>
            </a:r>
          </a:p>
          <a:p>
            <a:pPr>
              <a:buFont typeface="Wingdings" pitchFamily="2" charset="2"/>
              <a:buNone/>
              <a:defRPr/>
            </a:pPr>
            <a:endParaRPr lang="en-US" sz="2800" dirty="0" smtClean="0"/>
          </a:p>
          <a:p>
            <a:pPr>
              <a:buFont typeface="Wingdings" pitchFamily="2" charset="2"/>
              <a:buNone/>
              <a:defRPr/>
            </a:pPr>
            <a:r>
              <a:rPr lang="en-US" sz="2800" b="1" dirty="0" smtClean="0"/>
              <a:t>	</a:t>
            </a:r>
            <a:r>
              <a:rPr lang="en-US" sz="2800" b="1" dirty="0" smtClean="0">
                <a:solidFill>
                  <a:schemeClr val="accent1">
                    <a:lumMod val="60000"/>
                    <a:lumOff val="40000"/>
                  </a:schemeClr>
                </a:solidFill>
              </a:rPr>
              <a:t>Danger</a:t>
            </a:r>
            <a:r>
              <a:rPr lang="en-US" sz="2800" dirty="0" smtClean="0">
                <a:solidFill>
                  <a:schemeClr val="accent1">
                    <a:lumMod val="60000"/>
                    <a:lumOff val="40000"/>
                  </a:schemeClr>
                </a:solidFill>
              </a:rPr>
              <a:t>:</a:t>
            </a:r>
            <a:r>
              <a:rPr lang="en-US" sz="2800" dirty="0" smtClean="0"/>
              <a:t> </a:t>
            </a:r>
            <a:r>
              <a:rPr lang="en-US" sz="2800" i="1" dirty="0" smtClean="0"/>
              <a:t>turns the text into a riddle to say almost anything other than what it meant to say.</a:t>
            </a:r>
            <a:endParaRPr lang="en-US" sz="2800" b="1"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DEVOTIONAL</a:t>
            </a:r>
            <a:r>
              <a:rPr lang="en-US" sz="2800" dirty="0" smtClean="0"/>
              <a:t> </a:t>
            </a:r>
          </a:p>
          <a:p>
            <a:pPr>
              <a:buFont typeface="Wingdings" pitchFamily="2" charset="2"/>
              <a:buNone/>
              <a:defRPr/>
            </a:pPr>
            <a:r>
              <a:rPr lang="en-US" sz="2800" dirty="0" smtClean="0"/>
              <a:t>	– searches beyond the plain meaning for personal spiritual application.</a:t>
            </a:r>
          </a:p>
          <a:p>
            <a:pPr>
              <a:buFont typeface="Wingdings" pitchFamily="2" charset="2"/>
              <a:buNone/>
              <a:defRPr/>
            </a:pPr>
            <a:endParaRPr lang="en-US" sz="2800" dirty="0" smtClean="0"/>
          </a:p>
          <a:p>
            <a:pPr>
              <a:buFont typeface="Wingdings" pitchFamily="2" charset="2"/>
              <a:buNone/>
              <a:defRPr/>
            </a:pPr>
            <a:r>
              <a:rPr lang="en-US" sz="2800" b="1" dirty="0" smtClean="0"/>
              <a:t>	</a:t>
            </a:r>
            <a:endParaRPr lang="en-US" sz="2800" b="1"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DEVOTIONAL</a:t>
            </a:r>
            <a:r>
              <a:rPr lang="en-US" sz="2800" dirty="0" smtClean="0"/>
              <a:t> </a:t>
            </a:r>
          </a:p>
          <a:p>
            <a:pPr>
              <a:buFont typeface="Wingdings" pitchFamily="2" charset="2"/>
              <a:buNone/>
              <a:defRPr/>
            </a:pPr>
            <a:r>
              <a:rPr lang="en-US" sz="2800" dirty="0" smtClean="0"/>
              <a:t>	– searches beyond the plain meaning for personal spiritual application.</a:t>
            </a:r>
          </a:p>
          <a:p>
            <a:pPr>
              <a:buFont typeface="Wingdings" pitchFamily="2" charset="2"/>
              <a:buNone/>
              <a:defRPr/>
            </a:pPr>
            <a:endParaRPr lang="en-US" sz="2800" dirty="0" smtClean="0"/>
          </a:p>
          <a:p>
            <a:pPr>
              <a:buFont typeface="Wingdings" pitchFamily="2" charset="2"/>
              <a:buNone/>
              <a:defRPr/>
            </a:pPr>
            <a:r>
              <a:rPr lang="en-US" sz="2800" b="1" dirty="0" smtClean="0"/>
              <a:t>	</a:t>
            </a:r>
            <a:r>
              <a:rPr lang="en-US" sz="2800" b="1" dirty="0" smtClean="0">
                <a:solidFill>
                  <a:schemeClr val="accent1">
                    <a:lumMod val="60000"/>
                    <a:lumOff val="40000"/>
                  </a:schemeClr>
                </a:solidFill>
              </a:rPr>
              <a:t>Danger</a:t>
            </a:r>
            <a:r>
              <a:rPr lang="en-US" sz="2800" dirty="0" smtClean="0">
                <a:solidFill>
                  <a:schemeClr val="accent1">
                    <a:lumMod val="60000"/>
                    <a:lumOff val="40000"/>
                  </a:schemeClr>
                </a:solidFill>
              </a:rPr>
              <a:t>:</a:t>
            </a:r>
            <a:r>
              <a:rPr lang="en-US" sz="2800" dirty="0" smtClean="0"/>
              <a:t> </a:t>
            </a:r>
            <a:r>
              <a:rPr lang="en-US" sz="2800" i="1" dirty="0" smtClean="0"/>
              <a:t>easily becomes a substitute for sound doctrinal studies and interpretation.</a:t>
            </a:r>
            <a:endParaRPr lang="en-US" sz="2800" dirty="0" smtClean="0"/>
          </a:p>
          <a:p>
            <a:pPr>
              <a:buFont typeface="Wingdings" pitchFamily="2" charset="2"/>
              <a:buNone/>
              <a:defRPr/>
            </a:pPr>
            <a:endParaRPr lang="en-US" sz="2800" b="1"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RATIONALISTIC</a:t>
            </a:r>
            <a:r>
              <a:rPr lang="en-US" sz="2800" dirty="0" smtClean="0"/>
              <a:t> </a:t>
            </a:r>
          </a:p>
          <a:p>
            <a:pPr>
              <a:buFont typeface="Wingdings" pitchFamily="2" charset="2"/>
              <a:buNone/>
              <a:defRPr/>
            </a:pPr>
            <a:r>
              <a:rPr lang="en-US" sz="2800" dirty="0" smtClean="0"/>
              <a:t>	– believes the Bible is not the authoritative inspired Word of God.</a:t>
            </a:r>
          </a:p>
          <a:p>
            <a:pPr>
              <a:buFont typeface="Wingdings" pitchFamily="2" charset="2"/>
              <a:buNone/>
              <a:defRPr/>
            </a:pPr>
            <a:endParaRPr lang="en-US" sz="2800" dirty="0" smtClean="0"/>
          </a:p>
          <a:p>
            <a:pPr>
              <a:buFont typeface="Wingdings" pitchFamily="2" charset="2"/>
              <a:buNone/>
              <a:defRPr/>
            </a:pPr>
            <a:r>
              <a:rPr lang="en-US" sz="2800" b="1" dirty="0" smtClean="0"/>
              <a:t>	</a:t>
            </a:r>
            <a:endParaRPr lang="en-US" sz="2800" dirty="0" smtClean="0"/>
          </a:p>
          <a:p>
            <a:pPr>
              <a:buFont typeface="Wingdings" pitchFamily="2" charset="2"/>
              <a:buNone/>
              <a:defRPr/>
            </a:pPr>
            <a:endParaRPr lang="en-US" sz="2800" b="1"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RATIONALISTIC</a:t>
            </a:r>
            <a:r>
              <a:rPr lang="en-US" sz="2800" dirty="0" smtClean="0"/>
              <a:t> </a:t>
            </a:r>
          </a:p>
          <a:p>
            <a:pPr>
              <a:buFont typeface="Wingdings" pitchFamily="2" charset="2"/>
              <a:buNone/>
              <a:defRPr/>
            </a:pPr>
            <a:r>
              <a:rPr lang="en-US" sz="2800" dirty="0" smtClean="0"/>
              <a:t>	– believes the Bible is not the authoritative inspired Word of God.</a:t>
            </a:r>
          </a:p>
          <a:p>
            <a:pPr>
              <a:buFont typeface="Wingdings" pitchFamily="2" charset="2"/>
              <a:buNone/>
              <a:defRPr/>
            </a:pPr>
            <a:endParaRPr lang="en-US" sz="2800" dirty="0" smtClean="0"/>
          </a:p>
          <a:p>
            <a:pPr>
              <a:buFont typeface="Wingdings" pitchFamily="2" charset="2"/>
              <a:buNone/>
              <a:defRPr/>
            </a:pPr>
            <a:r>
              <a:rPr lang="en-US" sz="2800" b="1" dirty="0" smtClean="0"/>
              <a:t>	</a:t>
            </a:r>
            <a:r>
              <a:rPr lang="en-US" sz="2800" b="1" dirty="0" smtClean="0">
                <a:solidFill>
                  <a:schemeClr val="accent1">
                    <a:lumMod val="60000"/>
                    <a:lumOff val="40000"/>
                  </a:schemeClr>
                </a:solidFill>
              </a:rPr>
              <a:t>Danger</a:t>
            </a:r>
            <a:r>
              <a:rPr lang="en-US" sz="2800" dirty="0" smtClean="0">
                <a:solidFill>
                  <a:schemeClr val="accent1">
                    <a:lumMod val="60000"/>
                    <a:lumOff val="40000"/>
                  </a:schemeClr>
                </a:solidFill>
              </a:rPr>
              <a:t>: </a:t>
            </a:r>
            <a:r>
              <a:rPr lang="en-US" sz="2800" i="1" dirty="0" smtClean="0"/>
              <a:t>makes nature and human reasoning the guide of interpreting scripture.</a:t>
            </a:r>
            <a:endParaRPr lang="en-US" sz="2800" dirty="0" smtClean="0"/>
          </a:p>
          <a:p>
            <a:pPr>
              <a:buFont typeface="Wingdings" pitchFamily="2" charset="2"/>
              <a:buNone/>
              <a:defRPr/>
            </a:pPr>
            <a:endParaRPr lang="en-US" sz="2800" b="1"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LITERAL</a:t>
            </a:r>
            <a:r>
              <a:rPr lang="en-US" sz="2800" dirty="0" smtClean="0"/>
              <a:t> </a:t>
            </a:r>
          </a:p>
          <a:p>
            <a:pPr marL="627063" indent="-285750">
              <a:buFont typeface="Wingdings" pitchFamily="2" charset="2"/>
              <a:buNone/>
              <a:tabLst>
                <a:tab pos="627063" algn="l"/>
              </a:tabLst>
              <a:defRPr/>
            </a:pPr>
            <a:r>
              <a:rPr lang="en-US" sz="2800" dirty="0" smtClean="0"/>
              <a:t>– assumes God’s scriptures in their plain meaning are reliable which…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LITERAL</a:t>
            </a:r>
            <a:r>
              <a:rPr lang="en-US" sz="2800" dirty="0" smtClean="0"/>
              <a:t> </a:t>
            </a:r>
          </a:p>
          <a:p>
            <a:pPr marL="627063" indent="-285750">
              <a:buFont typeface="Wingdings" pitchFamily="2" charset="2"/>
              <a:buNone/>
              <a:tabLst>
                <a:tab pos="627063" algn="l"/>
              </a:tabLst>
              <a:defRPr/>
            </a:pPr>
            <a:r>
              <a:rPr lang="en-US" sz="2800" dirty="0" smtClean="0"/>
              <a:t>– assumes God’s scriptures in their plain meaning are reliable which…</a:t>
            </a:r>
          </a:p>
          <a:p>
            <a:pPr marL="627063" indent="-285750">
              <a:buFont typeface="Wingdings" pitchFamily="2" charset="2"/>
              <a:buNone/>
              <a:tabLst>
                <a:tab pos="627063" algn="l"/>
              </a:tabLst>
              <a:defRPr/>
            </a:pPr>
            <a:r>
              <a:rPr lang="en-US" sz="2800" dirty="0" smtClean="0"/>
              <a:t>– means God meant the Bible to be understood by all who believe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8229600" cy="4530725"/>
          </a:xfrm>
        </p:spPr>
        <p:txBody>
          <a:bodyPr/>
          <a:lstStyle/>
          <a:p>
            <a:pPr>
              <a:defRPr/>
            </a:pPr>
            <a:r>
              <a:rPr lang="en-US" sz="2800" b="1" u="sng" dirty="0" smtClean="0">
                <a:solidFill>
                  <a:schemeClr val="accent1">
                    <a:lumMod val="60000"/>
                    <a:lumOff val="40000"/>
                  </a:schemeClr>
                </a:solidFill>
              </a:rPr>
              <a:t>LITERAL</a:t>
            </a:r>
            <a:r>
              <a:rPr lang="en-US" sz="2800" dirty="0" smtClean="0"/>
              <a:t> </a:t>
            </a:r>
          </a:p>
          <a:p>
            <a:pPr marL="627063" indent="-285750">
              <a:buFont typeface="Wingdings" pitchFamily="2" charset="2"/>
              <a:buNone/>
              <a:tabLst>
                <a:tab pos="627063" algn="l"/>
              </a:tabLst>
              <a:defRPr/>
            </a:pPr>
            <a:r>
              <a:rPr lang="en-US" sz="2800" dirty="0" smtClean="0"/>
              <a:t>– assumes God’s Scriptures in their plain meaning are reliable which…</a:t>
            </a:r>
          </a:p>
          <a:p>
            <a:pPr marL="627063" indent="-285750">
              <a:buFont typeface="Wingdings" pitchFamily="2" charset="2"/>
              <a:buNone/>
              <a:tabLst>
                <a:tab pos="627063" algn="l"/>
              </a:tabLst>
              <a:defRPr/>
            </a:pPr>
            <a:r>
              <a:rPr lang="en-US" sz="2800" dirty="0" smtClean="0"/>
              <a:t>– means God meant the Bible to be understood by all who believe</a:t>
            </a:r>
          </a:p>
          <a:p>
            <a:pPr marL="627063" indent="-285750">
              <a:buFont typeface="Wingdings" pitchFamily="2" charset="2"/>
              <a:buNone/>
              <a:tabLst>
                <a:tab pos="627063" algn="l"/>
              </a:tabLst>
              <a:defRPr/>
            </a:pPr>
            <a:r>
              <a:rPr lang="en-US" sz="2800" dirty="0" smtClean="0"/>
              <a:t>– means the Bible explains what God wants us to know through normal use of language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533400"/>
            <a:ext cx="8229600" cy="1017588"/>
          </a:xfrm>
        </p:spPr>
        <p:txBody>
          <a:bodyPr/>
          <a:lstStyle/>
          <a:p>
            <a:r>
              <a:rPr lang="en-US" sz="4000" b="1" smtClean="0">
                <a:solidFill>
                  <a:srgbClr val="FF9900"/>
                </a:solidFill>
                <a:effectLst/>
              </a:rPr>
              <a:t>Five Methods of Interpretation</a:t>
            </a:r>
            <a:endParaRPr lang="en-US" sz="4000" smtClean="0">
              <a:solidFill>
                <a:srgbClr val="FF9900"/>
              </a:solidFill>
              <a:effectLst/>
            </a:endParaRPr>
          </a:p>
        </p:txBody>
      </p:sp>
      <p:sp>
        <p:nvSpPr>
          <p:cNvPr id="3" name="Content Placeholder 2"/>
          <p:cNvSpPr>
            <a:spLocks noGrp="1"/>
          </p:cNvSpPr>
          <p:nvPr>
            <p:ph idx="1"/>
          </p:nvPr>
        </p:nvSpPr>
        <p:spPr>
          <a:xfrm>
            <a:off x="533400" y="2022475"/>
            <a:ext cx="7848600" cy="4530725"/>
          </a:xfrm>
        </p:spPr>
        <p:txBody>
          <a:bodyPr/>
          <a:lstStyle/>
          <a:p>
            <a:pPr>
              <a:defRPr/>
            </a:pPr>
            <a:r>
              <a:rPr lang="en-US" sz="2800" b="1" u="sng" dirty="0" smtClean="0">
                <a:solidFill>
                  <a:schemeClr val="accent1">
                    <a:lumMod val="60000"/>
                    <a:lumOff val="40000"/>
                  </a:schemeClr>
                </a:solidFill>
              </a:rPr>
              <a:t>LITERAL</a:t>
            </a:r>
            <a:r>
              <a:rPr lang="en-US" sz="2800" dirty="0" smtClean="0"/>
              <a:t> – uses the “Law of Plain Sense”…</a:t>
            </a:r>
          </a:p>
          <a:p>
            <a:pPr>
              <a:buFont typeface="Wingdings" pitchFamily="2" charset="2"/>
              <a:buNone/>
              <a:defRPr/>
            </a:pPr>
            <a:endParaRPr lang="en-US" sz="2800" dirty="0" smtClean="0"/>
          </a:p>
          <a:p>
            <a:pPr>
              <a:buFont typeface="Wingdings" pitchFamily="2" charset="2"/>
              <a:buNone/>
              <a:defRPr/>
            </a:pPr>
            <a:endParaRPr lang="en-US" sz="800" dirty="0" smtClean="0"/>
          </a:p>
          <a:p>
            <a:pPr algn="just">
              <a:buFont typeface="Wingdings" pitchFamily="2" charset="2"/>
              <a:buNone/>
              <a:defRPr/>
            </a:pPr>
            <a:r>
              <a:rPr lang="en-US" sz="2800" b="1" i="1" dirty="0" smtClean="0"/>
              <a:t>	</a:t>
            </a:r>
            <a:r>
              <a:rPr lang="en-US" sz="2800" i="1" dirty="0" smtClean="0"/>
              <a:t>	</a:t>
            </a:r>
            <a:r>
              <a:rPr lang="en-US" sz="2800" b="1" i="1" dirty="0" smtClean="0"/>
              <a:t>When the plain sense of Scripture makes common sense, seek no other sense; therefore, take every word at its primary, ordinary, usual, literary meaning unless the facts of the context indicates otherwise</a:t>
            </a:r>
            <a:r>
              <a:rPr lang="en-US" sz="2800" i="1" dirty="0" smtClean="0"/>
              <a:t>.</a:t>
            </a:r>
            <a:endParaRPr lang="en-US" sz="28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39825"/>
          </a:xfrm>
        </p:spPr>
        <p:txBody>
          <a:bodyPr/>
          <a:lstStyle/>
          <a:p>
            <a:r>
              <a:rPr lang="en-US" smtClean="0">
                <a:solidFill>
                  <a:srgbClr val="FF9900"/>
                </a:solidFill>
                <a:effectLst/>
              </a:rPr>
              <a:t>Why Should We Care?</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Two of the seven principles of Christ deals with the resurrection of the dead in Christ and eternal judgment.</a:t>
            </a:r>
          </a:p>
          <a:p>
            <a:pPr>
              <a:defRPr/>
            </a:pPr>
            <a:endParaRPr lang="en-US" dirty="0" smtClean="0"/>
          </a:p>
          <a:p>
            <a:pPr>
              <a:defRPr/>
            </a:pPr>
            <a:r>
              <a:rPr lang="en-US" dirty="0" smtClean="0"/>
              <a:t>Nearly half of the books of the Bible addresses occurring events in the last days.</a:t>
            </a:r>
          </a:p>
          <a:p>
            <a:pP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85800"/>
            <a:ext cx="6858000" cy="3694113"/>
          </a:xfrm>
          <a:prstGeom prst="rect">
            <a:avLst/>
          </a:prstGeom>
        </p:spPr>
        <p:txBody>
          <a:bodyPr>
            <a:spAutoFit/>
          </a:bodyPr>
          <a:lstStyle/>
          <a:p>
            <a:pPr>
              <a:defRPr/>
            </a:pPr>
            <a:endParaRPr lang="en-US" dirty="0"/>
          </a:p>
          <a:p>
            <a:pPr algn="just">
              <a:defRPr/>
            </a:pPr>
            <a:r>
              <a:rPr lang="en-US" sz="2800" dirty="0">
                <a:solidFill>
                  <a:srgbClr val="FF9900"/>
                </a:solidFill>
              </a:rPr>
              <a:t>Because </a:t>
            </a:r>
            <a:r>
              <a:rPr lang="en-US" sz="2800" i="1" dirty="0">
                <a:solidFill>
                  <a:srgbClr val="FF9900"/>
                </a:solidFill>
              </a:rPr>
              <a:t>“we know in part and we prophesy in part” (1 Cor. 13:9), there will be controversy. </a:t>
            </a:r>
          </a:p>
          <a:p>
            <a:pPr algn="just">
              <a:defRPr/>
            </a:pPr>
            <a:endParaRPr lang="en-US" sz="2800" i="1" dirty="0">
              <a:solidFill>
                <a:srgbClr val="FF9900"/>
              </a:solidFill>
            </a:endParaRPr>
          </a:p>
          <a:p>
            <a:pPr>
              <a:defRPr/>
            </a:pPr>
            <a:r>
              <a:rPr lang="en-US" sz="3200" dirty="0">
                <a:solidFill>
                  <a:schemeClr val="accent1">
                    <a:lumMod val="60000"/>
                    <a:lumOff val="40000"/>
                  </a:schemeClr>
                </a:solidFill>
              </a:rPr>
              <a:t>So… </a:t>
            </a:r>
          </a:p>
          <a:p>
            <a:pPr>
              <a:defRPr/>
            </a:pPr>
            <a:r>
              <a:rPr lang="en-US" sz="3200" i="1" dirty="0"/>
              <a:t>In the ESSENTIALS…</a:t>
            </a:r>
          </a:p>
          <a:p>
            <a:pPr>
              <a:defRPr/>
            </a:pPr>
            <a:endParaRPr lang="en-US" sz="800" i="1" dirty="0"/>
          </a:p>
          <a:p>
            <a:pPr>
              <a:defRPr/>
            </a:pPr>
            <a:r>
              <a:rPr lang="en-US" sz="3200" i="1" dirty="0"/>
              <a:t>	there must be </a:t>
            </a:r>
            <a:r>
              <a:rPr lang="en-US" sz="3200" i="1" dirty="0">
                <a:solidFill>
                  <a:schemeClr val="accent1">
                    <a:lumMod val="60000"/>
                    <a:lumOff val="40000"/>
                  </a:schemeClr>
                </a:solidFill>
              </a:rPr>
              <a:t>UNITY</a:t>
            </a:r>
            <a:r>
              <a:rPr lang="en-US" sz="3200" i="1" dirty="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85800"/>
            <a:ext cx="6858000" cy="4186238"/>
          </a:xfrm>
          <a:prstGeom prst="rect">
            <a:avLst/>
          </a:prstGeom>
        </p:spPr>
        <p:txBody>
          <a:bodyPr>
            <a:spAutoFit/>
          </a:bodyPr>
          <a:lstStyle/>
          <a:p>
            <a:pPr>
              <a:defRPr/>
            </a:pPr>
            <a:endParaRPr lang="en-US" dirty="0"/>
          </a:p>
          <a:p>
            <a:pPr algn="just">
              <a:defRPr/>
            </a:pPr>
            <a:r>
              <a:rPr lang="en-US" sz="2800" dirty="0">
                <a:solidFill>
                  <a:srgbClr val="FF9900"/>
                </a:solidFill>
              </a:rPr>
              <a:t>Because </a:t>
            </a:r>
            <a:r>
              <a:rPr lang="en-US" sz="2800" i="1" dirty="0">
                <a:solidFill>
                  <a:srgbClr val="FF9900"/>
                </a:solidFill>
              </a:rPr>
              <a:t>“we know in part and we prophesy in part” (1 Cor. 13:9), there will be controversy. </a:t>
            </a:r>
          </a:p>
          <a:p>
            <a:pPr algn="just">
              <a:defRPr/>
            </a:pPr>
            <a:endParaRPr lang="en-US" sz="2800" i="1" dirty="0">
              <a:solidFill>
                <a:srgbClr val="FF9900"/>
              </a:solidFill>
            </a:endParaRPr>
          </a:p>
          <a:p>
            <a:pPr>
              <a:defRPr/>
            </a:pPr>
            <a:r>
              <a:rPr lang="en-US" sz="3200" dirty="0">
                <a:solidFill>
                  <a:schemeClr val="accent1">
                    <a:lumMod val="60000"/>
                    <a:lumOff val="40000"/>
                  </a:schemeClr>
                </a:solidFill>
              </a:rPr>
              <a:t>So… </a:t>
            </a:r>
          </a:p>
          <a:p>
            <a:pPr>
              <a:defRPr/>
            </a:pPr>
            <a:r>
              <a:rPr lang="en-US" sz="3200" i="1" dirty="0"/>
              <a:t>In the NOT-SO essentials…</a:t>
            </a:r>
          </a:p>
          <a:p>
            <a:pPr>
              <a:defRPr/>
            </a:pPr>
            <a:endParaRPr lang="en-US" sz="800" i="1" dirty="0"/>
          </a:p>
          <a:p>
            <a:pPr marL="914400" indent="-914400">
              <a:defRPr/>
            </a:pPr>
            <a:r>
              <a:rPr lang="en-US" sz="3200" i="1" dirty="0"/>
              <a:t>	there can be </a:t>
            </a:r>
            <a:r>
              <a:rPr lang="en-US" sz="3200" i="1" dirty="0">
                <a:solidFill>
                  <a:schemeClr val="accent1">
                    <a:lumMod val="60000"/>
                    <a:lumOff val="40000"/>
                  </a:schemeClr>
                </a:solidFill>
              </a:rPr>
              <a:t>DIVERSITY</a:t>
            </a:r>
            <a:r>
              <a:rPr lang="en-US" sz="3200" i="1" dirty="0"/>
              <a:t> </a:t>
            </a:r>
          </a:p>
          <a:p>
            <a:pPr marL="914400" indent="-914400">
              <a:defRPr/>
            </a:pPr>
            <a:r>
              <a:rPr lang="en-US" sz="3200" i="1" dirty="0"/>
              <a:t>	and </a:t>
            </a:r>
            <a:r>
              <a:rPr lang="en-US" sz="3200" i="1" dirty="0">
                <a:solidFill>
                  <a:schemeClr val="accent1">
                    <a:lumMod val="60000"/>
                    <a:lumOff val="40000"/>
                  </a:schemeClr>
                </a:solidFill>
              </a:rPr>
              <a:t>VARIETY</a:t>
            </a:r>
            <a:r>
              <a:rPr lang="en-US" sz="3200" i="1" dirty="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85800"/>
            <a:ext cx="6858000" cy="3694113"/>
          </a:xfrm>
          <a:prstGeom prst="rect">
            <a:avLst/>
          </a:prstGeom>
        </p:spPr>
        <p:txBody>
          <a:bodyPr>
            <a:spAutoFit/>
          </a:bodyPr>
          <a:lstStyle/>
          <a:p>
            <a:pPr>
              <a:defRPr/>
            </a:pPr>
            <a:endParaRPr lang="en-US" dirty="0"/>
          </a:p>
          <a:p>
            <a:pPr algn="just">
              <a:defRPr/>
            </a:pPr>
            <a:r>
              <a:rPr lang="en-US" sz="2800" dirty="0">
                <a:solidFill>
                  <a:srgbClr val="FF9900"/>
                </a:solidFill>
              </a:rPr>
              <a:t>Because </a:t>
            </a:r>
            <a:r>
              <a:rPr lang="en-US" sz="2800" i="1" dirty="0">
                <a:solidFill>
                  <a:srgbClr val="FF9900"/>
                </a:solidFill>
              </a:rPr>
              <a:t>“we know in part and we prophesy in part” (1 Cor. 13:9), there will be controversy. </a:t>
            </a:r>
          </a:p>
          <a:p>
            <a:pPr algn="just">
              <a:defRPr/>
            </a:pPr>
            <a:endParaRPr lang="en-US" sz="2800" i="1" dirty="0">
              <a:solidFill>
                <a:srgbClr val="FF9900"/>
              </a:solidFill>
            </a:endParaRPr>
          </a:p>
          <a:p>
            <a:pPr>
              <a:defRPr/>
            </a:pPr>
            <a:r>
              <a:rPr lang="en-US" sz="3200" dirty="0">
                <a:solidFill>
                  <a:schemeClr val="accent1">
                    <a:lumMod val="60000"/>
                    <a:lumOff val="40000"/>
                  </a:schemeClr>
                </a:solidFill>
              </a:rPr>
              <a:t>So… </a:t>
            </a:r>
          </a:p>
          <a:p>
            <a:pPr>
              <a:defRPr/>
            </a:pPr>
            <a:r>
              <a:rPr lang="en-US" sz="3200" i="1" dirty="0"/>
              <a:t>In ALL THINGS…</a:t>
            </a:r>
          </a:p>
          <a:p>
            <a:pPr>
              <a:defRPr/>
            </a:pPr>
            <a:endParaRPr lang="en-US" sz="800" i="1" dirty="0"/>
          </a:p>
          <a:p>
            <a:pPr>
              <a:defRPr/>
            </a:pPr>
            <a:r>
              <a:rPr lang="en-US" sz="3200" i="1" dirty="0"/>
              <a:t>	there must be </a:t>
            </a:r>
            <a:r>
              <a:rPr lang="en-US" sz="3200" i="1" dirty="0">
                <a:solidFill>
                  <a:schemeClr val="accent1">
                    <a:lumMod val="60000"/>
                    <a:lumOff val="40000"/>
                  </a:schemeClr>
                </a:solidFill>
              </a:rPr>
              <a:t>CHARITY</a:t>
            </a:r>
            <a:r>
              <a:rPr lang="en-US" sz="3200" i="1" dirty="0"/>
              <a:t>. </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2149475"/>
            <a:ext cx="7772400" cy="1736725"/>
          </a:xfrm>
        </p:spPr>
        <p:txBody>
          <a:bodyPr/>
          <a:lstStyle/>
          <a:p>
            <a:pPr eaLnBrk="1" hangingPunct="1"/>
            <a:r>
              <a:rPr lang="en-US" b="1" smtClean="0">
                <a:solidFill>
                  <a:srgbClr val="FF9900"/>
                </a:solidFill>
                <a:effectLst/>
              </a:rPr>
              <a:t>Overview</a:t>
            </a:r>
            <a:br>
              <a:rPr lang="en-US" b="1" smtClean="0">
                <a:solidFill>
                  <a:srgbClr val="FF9900"/>
                </a:solidFill>
                <a:effectLst/>
              </a:rPr>
            </a:br>
            <a:r>
              <a:rPr lang="en-US" b="1" smtClean="0">
                <a:solidFill>
                  <a:srgbClr val="FF9900"/>
                </a:solidFill>
                <a:effectLst/>
              </a:rPr>
              <a:t>of</a:t>
            </a:r>
            <a:br>
              <a:rPr lang="en-US" b="1" smtClean="0">
                <a:solidFill>
                  <a:srgbClr val="FF9900"/>
                </a:solidFill>
                <a:effectLst/>
              </a:rPr>
            </a:br>
            <a:r>
              <a:rPr lang="en-US" b="1" smtClean="0">
                <a:solidFill>
                  <a:srgbClr val="FF9900"/>
                </a:solidFill>
                <a:effectLst/>
              </a:rPr>
              <a:t>The Book</a:t>
            </a:r>
            <a:br>
              <a:rPr lang="en-US" b="1" smtClean="0">
                <a:solidFill>
                  <a:srgbClr val="FF9900"/>
                </a:solidFill>
                <a:effectLst/>
              </a:rPr>
            </a:br>
            <a:r>
              <a:rPr lang="en-US" b="1" smtClean="0">
                <a:solidFill>
                  <a:srgbClr val="FF9900"/>
                </a:solidFill>
                <a:effectLst/>
              </a:rPr>
              <a:t>of the</a:t>
            </a:r>
            <a:br>
              <a:rPr lang="en-US" b="1" smtClean="0">
                <a:solidFill>
                  <a:srgbClr val="FF9900"/>
                </a:solidFill>
                <a:effectLst/>
              </a:rPr>
            </a:br>
            <a:r>
              <a:rPr lang="en-US" b="1" smtClean="0">
                <a:solidFill>
                  <a:srgbClr val="FF9900"/>
                </a:solidFill>
                <a:effectLst/>
              </a:rPr>
              <a:t>REVELATION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b="1" dirty="0" smtClean="0">
                <a:solidFill>
                  <a:srgbClr val="FF9900"/>
                </a:solidFill>
                <a:effectLst/>
              </a:rPr>
              <a:t>Christ Revealed</a:t>
            </a:r>
            <a:endParaRPr lang="en-US" sz="5400" dirty="0"/>
          </a:p>
        </p:txBody>
      </p:sp>
      <p:sp>
        <p:nvSpPr>
          <p:cNvPr id="3" name="Content Placeholder 2"/>
          <p:cNvSpPr>
            <a:spLocks noGrp="1"/>
          </p:cNvSpPr>
          <p:nvPr>
            <p:ph idx="1"/>
          </p:nvPr>
        </p:nvSpPr>
        <p:spPr>
          <a:xfrm>
            <a:off x="457200" y="2743200"/>
            <a:ext cx="8229600" cy="3387725"/>
          </a:xfrm>
        </p:spPr>
        <p:txBody>
          <a:bodyPr/>
          <a:lstStyle/>
          <a:p>
            <a:pPr algn="ctr">
              <a:buFont typeface="Wingdings" pitchFamily="2" charset="2"/>
              <a:buNone/>
              <a:defRPr/>
            </a:pPr>
            <a:r>
              <a:rPr lang="en-US" sz="5400" i="1" dirty="0" smtClean="0"/>
              <a:t>Chapter 1:9-20</a:t>
            </a:r>
            <a:endParaRPr lang="en-US" sz="5400" i="1" dirty="0"/>
          </a:p>
        </p:txBody>
      </p:sp>
      <p:pic>
        <p:nvPicPr>
          <p:cNvPr id="47108" name="Picture 4" descr="Tabernacle of Moses Picture"/>
          <p:cNvPicPr>
            <a:picLocks noChangeAspect="1" noChangeArrowheads="1"/>
          </p:cNvPicPr>
          <p:nvPr/>
        </p:nvPicPr>
        <p:blipFill>
          <a:blip r:embed="rId2" cstate="print"/>
          <a:srcRect/>
          <a:stretch>
            <a:fillRect/>
          </a:stretch>
        </p:blipFill>
        <p:spPr bwMode="auto">
          <a:xfrm>
            <a:off x="76200" y="152400"/>
            <a:ext cx="899160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solidFill>
                  <a:srgbClr val="FF9900"/>
                </a:solidFill>
                <a:effectLst/>
              </a:rPr>
              <a:t>Tabernacle of Moses</a:t>
            </a:r>
          </a:p>
        </p:txBody>
      </p:sp>
      <p:sp>
        <p:nvSpPr>
          <p:cNvPr id="48131" name="Content Placeholder 5"/>
          <p:cNvSpPr>
            <a:spLocks noGrp="1"/>
          </p:cNvSpPr>
          <p:nvPr>
            <p:ph idx="1"/>
          </p:nvPr>
        </p:nvSpPr>
        <p:spPr>
          <a:xfrm>
            <a:off x="457200" y="1295400"/>
            <a:ext cx="8229600" cy="4530725"/>
          </a:xfrm>
        </p:spPr>
        <p:txBody>
          <a:bodyPr/>
          <a:lstStyle/>
          <a:p>
            <a:pPr>
              <a:buFont typeface="Wingdings" pitchFamily="2" charset="2"/>
              <a:buNone/>
            </a:pPr>
            <a:endParaRPr lang="en-US" sz="800" smtClean="0">
              <a:effectLst/>
            </a:endParaRPr>
          </a:p>
        </p:txBody>
      </p:sp>
      <p:sp>
        <p:nvSpPr>
          <p:cNvPr id="48132" name="Rectangle 6"/>
          <p:cNvSpPr>
            <a:spLocks noChangeArrowheads="1"/>
          </p:cNvSpPr>
          <p:nvPr/>
        </p:nvSpPr>
        <p:spPr bwMode="auto">
          <a:xfrm>
            <a:off x="1295400" y="2209800"/>
            <a:ext cx="6553200" cy="2743200"/>
          </a:xfrm>
          <a:prstGeom prst="rect">
            <a:avLst/>
          </a:prstGeom>
          <a:solidFill>
            <a:schemeClr val="tx1"/>
          </a:solidFill>
          <a:ln w="9525" algn="ctr">
            <a:solidFill>
              <a:schemeClr val="tx1"/>
            </a:solidFill>
            <a:round/>
            <a:headEnd/>
            <a:tailEnd/>
          </a:ln>
        </p:spPr>
        <p:txBody>
          <a:bodyPr/>
          <a:lstStyle/>
          <a:p>
            <a:endParaRPr lang="en-US"/>
          </a:p>
        </p:txBody>
      </p:sp>
      <p:pic>
        <p:nvPicPr>
          <p:cNvPr id="48133" name="Content Placeholder 3"/>
          <p:cNvPicPr>
            <a:picLocks/>
          </p:cNvPicPr>
          <p:nvPr/>
        </p:nvPicPr>
        <p:blipFill>
          <a:blip r:embed="rId2" cstate="print"/>
          <a:srcRect/>
          <a:stretch>
            <a:fillRect/>
          </a:stretch>
        </p:blipFill>
        <p:spPr bwMode="auto">
          <a:xfrm>
            <a:off x="1731963" y="2514600"/>
            <a:ext cx="5680075"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b="1" dirty="0" smtClean="0">
                <a:solidFill>
                  <a:srgbClr val="FF9900"/>
                </a:solidFill>
                <a:effectLst/>
              </a:rPr>
              <a:t>The Seven Churches</a:t>
            </a:r>
            <a:endParaRPr lang="en-US" sz="5400" dirty="0"/>
          </a:p>
        </p:txBody>
      </p:sp>
      <p:sp>
        <p:nvSpPr>
          <p:cNvPr id="3" name="Content Placeholder 2"/>
          <p:cNvSpPr>
            <a:spLocks noGrp="1"/>
          </p:cNvSpPr>
          <p:nvPr>
            <p:ph idx="1"/>
          </p:nvPr>
        </p:nvSpPr>
        <p:spPr>
          <a:xfrm>
            <a:off x="457200" y="2743200"/>
            <a:ext cx="8229600" cy="3387725"/>
          </a:xfrm>
        </p:spPr>
        <p:txBody>
          <a:bodyPr/>
          <a:lstStyle/>
          <a:p>
            <a:pPr algn="ctr">
              <a:buFont typeface="Wingdings" pitchFamily="2" charset="2"/>
              <a:buNone/>
              <a:defRPr/>
            </a:pPr>
            <a:r>
              <a:rPr lang="en-US" sz="5400" i="1" dirty="0" smtClean="0"/>
              <a:t>Chapters 2 &amp; 3</a:t>
            </a:r>
            <a:endParaRPr lang="en-US" sz="5400"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Line 8"/>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50179" name="Line 7"/>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50180"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50181"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50182" name="Line 6"/>
          <p:cNvSpPr>
            <a:spLocks noChangeShapeType="1"/>
          </p:cNvSpPr>
          <p:nvPr/>
        </p:nvSpPr>
        <p:spPr bwMode="auto">
          <a:xfrm>
            <a:off x="7086600" y="2362200"/>
            <a:ext cx="1524000" cy="0"/>
          </a:xfrm>
          <a:prstGeom prst="line">
            <a:avLst/>
          </a:prstGeom>
          <a:noFill/>
          <a:ln w="28575">
            <a:solidFill>
              <a:schemeClr val="tx1"/>
            </a:solidFill>
            <a:round/>
            <a:headEnd/>
            <a:tailEnd/>
          </a:ln>
        </p:spPr>
        <p:txBody>
          <a:bodyPr/>
          <a:lstStyle/>
          <a:p>
            <a:endParaRPr lang="en-US"/>
          </a:p>
        </p:txBody>
      </p:sp>
      <p:sp>
        <p:nvSpPr>
          <p:cNvPr id="50183" name="Rectangle 9"/>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50184" name="Rectangle 10"/>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b="0" u="sng">
                <a:solidFill>
                  <a:srgbClr val="FF9900"/>
                </a:solidFill>
                <a:latin typeface="Tahoma Small Cap" pitchFamily="34" charset="0"/>
                <a:cs typeface="Times New Roman" pitchFamily="18" charset="0"/>
              </a:rPr>
              <a:t>THE SEVEN CHURCHES</a:t>
            </a:r>
            <a:endParaRPr lang="en-US" sz="2400" b="0">
              <a:solidFill>
                <a:srgbClr val="FF9900"/>
              </a:solidFill>
              <a:latin typeface="Tahoma Small Cap"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50185" name="Rectangle 11"/>
          <p:cNvSpPr>
            <a:spLocks noChangeArrowheads="1"/>
          </p:cNvSpPr>
          <p:nvPr/>
        </p:nvSpPr>
        <p:spPr bwMode="auto">
          <a:xfrm>
            <a:off x="3505200" y="944563"/>
            <a:ext cx="2590800" cy="7318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2 &amp; 3</a:t>
            </a:r>
            <a:endParaRPr lang="en-US" b="0">
              <a:solidFill>
                <a:schemeClr val="hlink"/>
              </a:solidFill>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50186" name="Rectangle 12"/>
          <p:cNvSpPr>
            <a:spLocks noChangeArrowheads="1"/>
          </p:cNvSpPr>
          <p:nvPr/>
        </p:nvSpPr>
        <p:spPr bwMode="auto">
          <a:xfrm>
            <a:off x="762000" y="1882775"/>
            <a:ext cx="8693150" cy="3713163"/>
          </a:xfrm>
          <a:prstGeom prst="rect">
            <a:avLst/>
          </a:prstGeom>
          <a:noFill/>
          <a:ln w="9525">
            <a:noFill/>
            <a:miter lim="800000"/>
            <a:headEnd/>
            <a:tailEnd/>
          </a:ln>
        </p:spPr>
        <p:txBody>
          <a:bodyPr anchor="ctr">
            <a:spAutoFit/>
          </a:bodyPr>
          <a:lstStyle/>
          <a:p>
            <a:pPr>
              <a:lnSpc>
                <a:spcPct val="150000"/>
              </a:lnSpc>
              <a:tabLst>
                <a:tab pos="228600" algn="l"/>
                <a:tab pos="457200" algn="l"/>
                <a:tab pos="685800" algn="l"/>
                <a:tab pos="914400" algn="l"/>
                <a:tab pos="1143000" algn="l"/>
                <a:tab pos="1371600" algn="l"/>
                <a:tab pos="1600200" algn="l"/>
              </a:tabLst>
            </a:pPr>
            <a:r>
              <a:rPr lang="en-US" i="1">
                <a:solidFill>
                  <a:schemeClr val="hlink"/>
                </a:solidFill>
                <a:latin typeface="Tahoma Small Cap" pitchFamily="34" charset="0"/>
              </a:rPr>
              <a:t>                                                                                              2nd Coming</a:t>
            </a:r>
            <a:endParaRPr lang="en-US" sz="2000" i="1">
              <a:solidFill>
                <a:schemeClr val="hlink"/>
              </a:solidFill>
              <a:latin typeface="Tahoma Small Cap" pitchFamily="34" charset="0"/>
              <a:cs typeface="Times New Roman" pitchFamily="18" charset="0"/>
            </a:endParaRPr>
          </a:p>
          <a:p>
            <a:pPr>
              <a:lnSpc>
                <a:spcPct val="150000"/>
              </a:lnSpc>
              <a:tabLst>
                <a:tab pos="228600" algn="l"/>
                <a:tab pos="457200" algn="l"/>
                <a:tab pos="685800" algn="l"/>
                <a:tab pos="914400" algn="l"/>
                <a:tab pos="1143000" algn="l"/>
                <a:tab pos="1371600" algn="l"/>
                <a:tab pos="1600200" algn="l"/>
              </a:tabLst>
            </a:pPr>
            <a:r>
              <a:rPr lang="en-US" sz="2000" i="1">
                <a:latin typeface="Tahoma Small Cap" pitchFamily="34" charset="0"/>
                <a:cs typeface="Times New Roman" pitchFamily="18" charset="0"/>
              </a:rPr>
              <a:t>• </a:t>
            </a:r>
            <a:r>
              <a:rPr lang="en-US" i="1">
                <a:latin typeface="Tahoma Small Cap" pitchFamily="34" charset="0"/>
                <a:cs typeface="Times New Roman" pitchFamily="18" charset="0"/>
              </a:rPr>
              <a:t>EPHESUS — </a:t>
            </a:r>
            <a:r>
              <a:rPr lang="en-US" i="1">
                <a:solidFill>
                  <a:srgbClr val="FF9900"/>
                </a:solidFill>
                <a:latin typeface="Tahoma Small Cap" pitchFamily="34" charset="0"/>
                <a:cs typeface="Times New Roman" pitchFamily="18" charset="0"/>
              </a:rPr>
              <a:t>Apostolic</a:t>
            </a:r>
            <a:r>
              <a:rPr lang="en-US" i="1">
                <a:latin typeface="Tahoma Small Cap" pitchFamily="34" charset="0"/>
                <a:cs typeface="Times New Roman" pitchFamily="18" charset="0"/>
              </a:rPr>
              <a:t> Era — AD 34-100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SMYRNA — </a:t>
            </a:r>
            <a:r>
              <a:rPr lang="en-US" i="1">
                <a:solidFill>
                  <a:srgbClr val="FF9900"/>
                </a:solidFill>
                <a:latin typeface="Tahoma Small Cap" pitchFamily="34" charset="0"/>
                <a:cs typeface="Times New Roman" pitchFamily="18" charset="0"/>
              </a:rPr>
              <a:t>Persecution</a:t>
            </a:r>
            <a:r>
              <a:rPr lang="en-US">
                <a:latin typeface="Tahoma Small Cap" pitchFamily="34" charset="0"/>
                <a:cs typeface="Times New Roman" pitchFamily="18" charset="0"/>
              </a:rPr>
              <a:t> </a:t>
            </a:r>
            <a:r>
              <a:rPr lang="en-US" i="1">
                <a:latin typeface="Tahoma Small Cap" pitchFamily="34" charset="0"/>
                <a:cs typeface="Times New Roman" pitchFamily="18" charset="0"/>
              </a:rPr>
              <a:t>Era — AD 100-313</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PERGAMOS </a:t>
            </a:r>
            <a:r>
              <a:rPr lang="en-US">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Empirical Church</a:t>
            </a:r>
            <a:r>
              <a:rPr lang="en-US" i="1">
                <a:latin typeface="Tahoma Small Cap" pitchFamily="34" charset="0"/>
                <a:cs typeface="Times New Roman" pitchFamily="18" charset="0"/>
              </a:rPr>
              <a:t> Era — AD 313-606</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THYATIRA — </a:t>
            </a:r>
            <a:r>
              <a:rPr lang="en-US" i="1">
                <a:solidFill>
                  <a:srgbClr val="FF9900"/>
                </a:solidFill>
                <a:latin typeface="Tahoma Small Cap" pitchFamily="34" charset="0"/>
                <a:cs typeface="Times New Roman" pitchFamily="18" charset="0"/>
              </a:rPr>
              <a:t>Roman Papal</a:t>
            </a:r>
            <a:r>
              <a:rPr lang="en-US" i="1">
                <a:latin typeface="Tahoma Small Cap" pitchFamily="34" charset="0"/>
                <a:cs typeface="Times New Roman" pitchFamily="18" charset="0"/>
              </a:rPr>
              <a:t> Era — AD 606-1517</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SARDIS — </a:t>
            </a:r>
            <a:r>
              <a:rPr lang="en-US" i="1">
                <a:solidFill>
                  <a:srgbClr val="FF9900"/>
                </a:solidFill>
                <a:latin typeface="Tahoma Small Cap" pitchFamily="34" charset="0"/>
                <a:cs typeface="Times New Roman" pitchFamily="18" charset="0"/>
              </a:rPr>
              <a:t>Reformation</a:t>
            </a:r>
            <a:r>
              <a:rPr lang="en-US" i="1">
                <a:latin typeface="Tahoma Small Cap" pitchFamily="34" charset="0"/>
                <a:cs typeface="Times New Roman" pitchFamily="18" charset="0"/>
              </a:rPr>
              <a:t> Era — AD 1517-1750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PHILADELPHIA — </a:t>
            </a:r>
            <a:r>
              <a:rPr lang="en-US" i="1">
                <a:solidFill>
                  <a:srgbClr val="FF9900"/>
                </a:solidFill>
                <a:latin typeface="Tahoma Small Cap" pitchFamily="34" charset="0"/>
                <a:cs typeface="Times New Roman" pitchFamily="18" charset="0"/>
              </a:rPr>
              <a:t>Missionary</a:t>
            </a:r>
            <a:r>
              <a:rPr lang="en-US" i="1">
                <a:latin typeface="Tahoma Small Cap" pitchFamily="34" charset="0"/>
                <a:cs typeface="Times New Roman" pitchFamily="18" charset="0"/>
              </a:rPr>
              <a:t> Era — AD 1750-1850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LAODICEA — </a:t>
            </a:r>
            <a:r>
              <a:rPr lang="en-US" i="1">
                <a:solidFill>
                  <a:srgbClr val="FF9900"/>
                </a:solidFill>
                <a:latin typeface="Tahoma Small Cap" pitchFamily="34" charset="0"/>
                <a:cs typeface="Times New Roman" pitchFamily="18" charset="0"/>
              </a:rPr>
              <a:t>Democratic Church</a:t>
            </a:r>
            <a:r>
              <a:rPr lang="en-US" i="1">
                <a:latin typeface="Tahoma Small Cap" pitchFamily="34" charset="0"/>
                <a:cs typeface="Times New Roman" pitchFamily="18" charset="0"/>
              </a:rPr>
              <a:t> Era — AD 1850</a:t>
            </a:r>
            <a:r>
              <a:rPr lang="en-US" i="1">
                <a:latin typeface="Tahoma Small Cap" pitchFamily="34" charset="0"/>
                <a:cs typeface="Times New Roman" pitchFamily="18" charset="0"/>
                <a:sym typeface="Wingdings" pitchFamily="2" charset="2"/>
              </a:rPr>
              <a:t>-?</a:t>
            </a:r>
            <a:endParaRPr lang="en-US">
              <a:latin typeface="Tahoma Small Cap" pitchFamily="34" charset="0"/>
            </a:endParaRPr>
          </a:p>
          <a:p>
            <a:pPr>
              <a:tabLst>
                <a:tab pos="228600" algn="l"/>
                <a:tab pos="457200" algn="l"/>
                <a:tab pos="685800" algn="l"/>
                <a:tab pos="914400" algn="l"/>
                <a:tab pos="1143000" algn="l"/>
                <a:tab pos="1371600" algn="l"/>
                <a:tab pos="1600200" algn="l"/>
              </a:tabLst>
            </a:pPr>
            <a:endParaRPr lang="en-US" i="1">
              <a:latin typeface="Tahoma Small Cap" pitchFamily="34" charset="0"/>
              <a:cs typeface="Times New Roman" pitchFamily="18" charset="0"/>
              <a:sym typeface="Wingdings" pitchFamily="2" charset="2"/>
            </a:endParaRPr>
          </a:p>
        </p:txBody>
      </p:sp>
      <p:sp>
        <p:nvSpPr>
          <p:cNvPr id="50187" name="Text Box 14"/>
          <p:cNvSpPr txBox="1">
            <a:spLocks noChangeArrowheads="1"/>
          </p:cNvSpPr>
          <p:nvPr/>
        </p:nvSpPr>
        <p:spPr bwMode="auto">
          <a:xfrm>
            <a:off x="228600" y="838200"/>
            <a:ext cx="914400" cy="336550"/>
          </a:xfrm>
          <a:prstGeom prst="rect">
            <a:avLst/>
          </a:prstGeom>
          <a:noFill/>
          <a:ln w="9525">
            <a:noFill/>
            <a:miter lim="800000"/>
            <a:headEnd/>
            <a:tailEnd/>
          </a:ln>
        </p:spPr>
        <p:txBody>
          <a:bodyPr>
            <a:spAutoFit/>
          </a:bodyPr>
          <a:lstStyle/>
          <a:p>
            <a:pPr>
              <a:spcBef>
                <a:spcPct val="50000"/>
              </a:spcBef>
            </a:pPr>
            <a:r>
              <a:rPr lang="en-US" sz="1600"/>
              <a:t>30 A.D.</a:t>
            </a:r>
          </a:p>
        </p:txBody>
      </p:sp>
      <p:sp>
        <p:nvSpPr>
          <p:cNvPr id="13" name="Rectangle 12"/>
          <p:cNvSpPr/>
          <p:nvPr/>
        </p:nvSpPr>
        <p:spPr bwMode="auto">
          <a:xfrm>
            <a:off x="990600" y="2819400"/>
            <a:ext cx="7162800" cy="2514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en-US">
              <a:ln>
                <a:solidFill>
                  <a:sysClr val="windowText" lastClr="000000"/>
                </a:solidFill>
              </a:l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Line 8"/>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51203" name="Line 7"/>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51204"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51205"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51206" name="Line 6"/>
          <p:cNvSpPr>
            <a:spLocks noChangeShapeType="1"/>
          </p:cNvSpPr>
          <p:nvPr/>
        </p:nvSpPr>
        <p:spPr bwMode="auto">
          <a:xfrm>
            <a:off x="7086600" y="2362200"/>
            <a:ext cx="1524000" cy="0"/>
          </a:xfrm>
          <a:prstGeom prst="line">
            <a:avLst/>
          </a:prstGeom>
          <a:noFill/>
          <a:ln w="28575">
            <a:solidFill>
              <a:schemeClr val="tx1"/>
            </a:solidFill>
            <a:round/>
            <a:headEnd/>
            <a:tailEnd/>
          </a:ln>
        </p:spPr>
        <p:txBody>
          <a:bodyPr/>
          <a:lstStyle/>
          <a:p>
            <a:endParaRPr lang="en-US"/>
          </a:p>
        </p:txBody>
      </p:sp>
      <p:sp>
        <p:nvSpPr>
          <p:cNvPr id="51207" name="Rectangle 9"/>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51208" name="Rectangle 10"/>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b="0" u="sng">
                <a:solidFill>
                  <a:srgbClr val="FF9900"/>
                </a:solidFill>
                <a:latin typeface="Tahoma Small Cap" pitchFamily="34" charset="0"/>
                <a:cs typeface="Times New Roman" pitchFamily="18" charset="0"/>
              </a:rPr>
              <a:t>THE SEVEN CHURCHES</a:t>
            </a:r>
            <a:endParaRPr lang="en-US" sz="2400" b="0">
              <a:solidFill>
                <a:srgbClr val="FF9900"/>
              </a:solidFill>
              <a:latin typeface="Tahoma Small Cap"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51209" name="Rectangle 11"/>
          <p:cNvSpPr>
            <a:spLocks noChangeArrowheads="1"/>
          </p:cNvSpPr>
          <p:nvPr/>
        </p:nvSpPr>
        <p:spPr bwMode="auto">
          <a:xfrm>
            <a:off x="3505200" y="944563"/>
            <a:ext cx="2590800" cy="7318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2 &amp; 3</a:t>
            </a:r>
            <a:endParaRPr lang="en-US" b="0">
              <a:solidFill>
                <a:schemeClr val="hlink"/>
              </a:solidFill>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51210" name="Rectangle 12"/>
          <p:cNvSpPr>
            <a:spLocks noChangeArrowheads="1"/>
          </p:cNvSpPr>
          <p:nvPr/>
        </p:nvSpPr>
        <p:spPr bwMode="auto">
          <a:xfrm>
            <a:off x="762000" y="1882775"/>
            <a:ext cx="8693150" cy="3713163"/>
          </a:xfrm>
          <a:prstGeom prst="rect">
            <a:avLst/>
          </a:prstGeom>
          <a:noFill/>
          <a:ln w="9525">
            <a:noFill/>
            <a:miter lim="800000"/>
            <a:headEnd/>
            <a:tailEnd/>
          </a:ln>
        </p:spPr>
        <p:txBody>
          <a:bodyPr anchor="ctr">
            <a:spAutoFit/>
          </a:bodyPr>
          <a:lstStyle/>
          <a:p>
            <a:pPr>
              <a:lnSpc>
                <a:spcPct val="150000"/>
              </a:lnSpc>
              <a:tabLst>
                <a:tab pos="228600" algn="l"/>
                <a:tab pos="457200" algn="l"/>
                <a:tab pos="685800" algn="l"/>
                <a:tab pos="914400" algn="l"/>
                <a:tab pos="1143000" algn="l"/>
                <a:tab pos="1371600" algn="l"/>
                <a:tab pos="1600200" algn="l"/>
              </a:tabLst>
            </a:pPr>
            <a:r>
              <a:rPr lang="en-US" i="1">
                <a:solidFill>
                  <a:schemeClr val="hlink"/>
                </a:solidFill>
                <a:latin typeface="Tahoma Small Cap" pitchFamily="34" charset="0"/>
              </a:rPr>
              <a:t>                                                                                              2nd Coming</a:t>
            </a:r>
            <a:endParaRPr lang="en-US" sz="2000" i="1">
              <a:solidFill>
                <a:schemeClr val="hlink"/>
              </a:solidFill>
              <a:latin typeface="Tahoma Small Cap" pitchFamily="34" charset="0"/>
              <a:cs typeface="Times New Roman" pitchFamily="18" charset="0"/>
            </a:endParaRPr>
          </a:p>
          <a:p>
            <a:pPr>
              <a:lnSpc>
                <a:spcPct val="150000"/>
              </a:lnSpc>
              <a:tabLst>
                <a:tab pos="228600" algn="l"/>
                <a:tab pos="457200" algn="l"/>
                <a:tab pos="685800" algn="l"/>
                <a:tab pos="914400" algn="l"/>
                <a:tab pos="1143000" algn="l"/>
                <a:tab pos="1371600" algn="l"/>
                <a:tab pos="1600200" algn="l"/>
              </a:tabLst>
            </a:pPr>
            <a:r>
              <a:rPr lang="en-US" sz="2000" i="1">
                <a:latin typeface="Tahoma Small Cap" pitchFamily="34" charset="0"/>
                <a:cs typeface="Times New Roman" pitchFamily="18" charset="0"/>
              </a:rPr>
              <a:t>• </a:t>
            </a:r>
            <a:r>
              <a:rPr lang="en-US" i="1">
                <a:latin typeface="Tahoma Small Cap" pitchFamily="34" charset="0"/>
                <a:cs typeface="Times New Roman" pitchFamily="18" charset="0"/>
              </a:rPr>
              <a:t>EPHESUS — </a:t>
            </a:r>
            <a:r>
              <a:rPr lang="en-US" i="1">
                <a:solidFill>
                  <a:srgbClr val="FF9900"/>
                </a:solidFill>
                <a:latin typeface="Tahoma Small Cap" pitchFamily="34" charset="0"/>
                <a:cs typeface="Times New Roman" pitchFamily="18" charset="0"/>
              </a:rPr>
              <a:t>Apostolic</a:t>
            </a:r>
            <a:r>
              <a:rPr lang="en-US" i="1">
                <a:latin typeface="Tahoma Small Cap" pitchFamily="34" charset="0"/>
                <a:cs typeface="Times New Roman" pitchFamily="18" charset="0"/>
              </a:rPr>
              <a:t> Era — AD 34-100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SMYRNA — </a:t>
            </a:r>
            <a:r>
              <a:rPr lang="en-US" i="1">
                <a:solidFill>
                  <a:srgbClr val="FF9900"/>
                </a:solidFill>
                <a:latin typeface="Tahoma Small Cap" pitchFamily="34" charset="0"/>
                <a:cs typeface="Times New Roman" pitchFamily="18" charset="0"/>
              </a:rPr>
              <a:t>Persecution</a:t>
            </a:r>
            <a:r>
              <a:rPr lang="en-US">
                <a:latin typeface="Tahoma Small Cap" pitchFamily="34" charset="0"/>
                <a:cs typeface="Times New Roman" pitchFamily="18" charset="0"/>
              </a:rPr>
              <a:t> </a:t>
            </a:r>
            <a:r>
              <a:rPr lang="en-US" i="1">
                <a:latin typeface="Tahoma Small Cap" pitchFamily="34" charset="0"/>
                <a:cs typeface="Times New Roman" pitchFamily="18" charset="0"/>
              </a:rPr>
              <a:t>Era — AD 100-313</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PERGAMOS </a:t>
            </a:r>
            <a:r>
              <a:rPr lang="en-US">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Empirical Church</a:t>
            </a:r>
            <a:r>
              <a:rPr lang="en-US" i="1">
                <a:latin typeface="Tahoma Small Cap" pitchFamily="34" charset="0"/>
                <a:cs typeface="Times New Roman" pitchFamily="18" charset="0"/>
              </a:rPr>
              <a:t> Era — AD 313-606</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THYATIRA — </a:t>
            </a:r>
            <a:r>
              <a:rPr lang="en-US" i="1">
                <a:solidFill>
                  <a:srgbClr val="FF9900"/>
                </a:solidFill>
                <a:latin typeface="Tahoma Small Cap" pitchFamily="34" charset="0"/>
                <a:cs typeface="Times New Roman" pitchFamily="18" charset="0"/>
              </a:rPr>
              <a:t>Roman Papal</a:t>
            </a:r>
            <a:r>
              <a:rPr lang="en-US" i="1">
                <a:latin typeface="Tahoma Small Cap" pitchFamily="34" charset="0"/>
                <a:cs typeface="Times New Roman" pitchFamily="18" charset="0"/>
              </a:rPr>
              <a:t> Era — AD 606-1517</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SARDIS — </a:t>
            </a:r>
            <a:r>
              <a:rPr lang="en-US" i="1">
                <a:solidFill>
                  <a:srgbClr val="FF9900"/>
                </a:solidFill>
                <a:latin typeface="Tahoma Small Cap" pitchFamily="34" charset="0"/>
                <a:cs typeface="Times New Roman" pitchFamily="18" charset="0"/>
              </a:rPr>
              <a:t>Reformation</a:t>
            </a:r>
            <a:r>
              <a:rPr lang="en-US" i="1">
                <a:latin typeface="Tahoma Small Cap" pitchFamily="34" charset="0"/>
                <a:cs typeface="Times New Roman" pitchFamily="18" charset="0"/>
              </a:rPr>
              <a:t> Era — AD 1517-1750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PHILADELPHIA — </a:t>
            </a:r>
            <a:r>
              <a:rPr lang="en-US" i="1">
                <a:solidFill>
                  <a:srgbClr val="FF9900"/>
                </a:solidFill>
                <a:latin typeface="Tahoma Small Cap" pitchFamily="34" charset="0"/>
                <a:cs typeface="Times New Roman" pitchFamily="18" charset="0"/>
              </a:rPr>
              <a:t>Missionary</a:t>
            </a:r>
            <a:r>
              <a:rPr lang="en-US" i="1">
                <a:latin typeface="Tahoma Small Cap" pitchFamily="34" charset="0"/>
                <a:cs typeface="Times New Roman" pitchFamily="18" charset="0"/>
              </a:rPr>
              <a:t> Era — AD 1750-1850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LAODICEA — </a:t>
            </a:r>
            <a:r>
              <a:rPr lang="en-US" i="1">
                <a:solidFill>
                  <a:srgbClr val="FF9900"/>
                </a:solidFill>
                <a:latin typeface="Tahoma Small Cap" pitchFamily="34" charset="0"/>
                <a:cs typeface="Times New Roman" pitchFamily="18" charset="0"/>
              </a:rPr>
              <a:t>Democratic Church</a:t>
            </a:r>
            <a:r>
              <a:rPr lang="en-US" i="1">
                <a:latin typeface="Tahoma Small Cap" pitchFamily="34" charset="0"/>
                <a:cs typeface="Times New Roman" pitchFamily="18" charset="0"/>
              </a:rPr>
              <a:t> Era — AD 1850</a:t>
            </a:r>
            <a:r>
              <a:rPr lang="en-US" i="1">
                <a:latin typeface="Tahoma Small Cap" pitchFamily="34" charset="0"/>
                <a:cs typeface="Times New Roman" pitchFamily="18" charset="0"/>
                <a:sym typeface="Wingdings" pitchFamily="2" charset="2"/>
              </a:rPr>
              <a:t>-?</a:t>
            </a:r>
            <a:endParaRPr lang="en-US">
              <a:latin typeface="Tahoma Small Cap" pitchFamily="34" charset="0"/>
            </a:endParaRPr>
          </a:p>
          <a:p>
            <a:pPr>
              <a:tabLst>
                <a:tab pos="228600" algn="l"/>
                <a:tab pos="457200" algn="l"/>
                <a:tab pos="685800" algn="l"/>
                <a:tab pos="914400" algn="l"/>
                <a:tab pos="1143000" algn="l"/>
                <a:tab pos="1371600" algn="l"/>
                <a:tab pos="1600200" algn="l"/>
              </a:tabLst>
            </a:pPr>
            <a:endParaRPr lang="en-US" i="1">
              <a:latin typeface="Tahoma Small Cap" pitchFamily="34" charset="0"/>
              <a:cs typeface="Times New Roman" pitchFamily="18" charset="0"/>
              <a:sym typeface="Wingdings" pitchFamily="2" charset="2"/>
            </a:endParaRPr>
          </a:p>
        </p:txBody>
      </p:sp>
      <p:sp>
        <p:nvSpPr>
          <p:cNvPr id="51211" name="Text Box 14"/>
          <p:cNvSpPr txBox="1">
            <a:spLocks noChangeArrowheads="1"/>
          </p:cNvSpPr>
          <p:nvPr/>
        </p:nvSpPr>
        <p:spPr bwMode="auto">
          <a:xfrm>
            <a:off x="228600" y="838200"/>
            <a:ext cx="914400" cy="336550"/>
          </a:xfrm>
          <a:prstGeom prst="rect">
            <a:avLst/>
          </a:prstGeom>
          <a:noFill/>
          <a:ln w="9525">
            <a:noFill/>
            <a:miter lim="800000"/>
            <a:headEnd/>
            <a:tailEnd/>
          </a:ln>
        </p:spPr>
        <p:txBody>
          <a:bodyPr>
            <a:spAutoFit/>
          </a:bodyPr>
          <a:lstStyle/>
          <a:p>
            <a:pPr>
              <a:spcBef>
                <a:spcPct val="50000"/>
              </a:spcBef>
            </a:pPr>
            <a:r>
              <a:rPr lang="en-US" sz="1600"/>
              <a:t>30 A.D.</a:t>
            </a:r>
          </a:p>
        </p:txBody>
      </p:sp>
      <p:sp>
        <p:nvSpPr>
          <p:cNvPr id="12" name="Rectangle 11"/>
          <p:cNvSpPr/>
          <p:nvPr/>
        </p:nvSpPr>
        <p:spPr bwMode="auto">
          <a:xfrm>
            <a:off x="990600" y="3276600"/>
            <a:ext cx="7162800" cy="2057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en-US">
              <a:ln>
                <a:solidFill>
                  <a:sysClr val="windowText" lastClr="000000"/>
                </a:solidFill>
              </a:ln>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Line 8"/>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52227" name="Line 7"/>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52228"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52229"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52230" name="Line 6"/>
          <p:cNvSpPr>
            <a:spLocks noChangeShapeType="1"/>
          </p:cNvSpPr>
          <p:nvPr/>
        </p:nvSpPr>
        <p:spPr bwMode="auto">
          <a:xfrm>
            <a:off x="7086600" y="2362200"/>
            <a:ext cx="1524000" cy="0"/>
          </a:xfrm>
          <a:prstGeom prst="line">
            <a:avLst/>
          </a:prstGeom>
          <a:noFill/>
          <a:ln w="28575">
            <a:solidFill>
              <a:schemeClr val="tx1"/>
            </a:solidFill>
            <a:round/>
            <a:headEnd/>
            <a:tailEnd/>
          </a:ln>
        </p:spPr>
        <p:txBody>
          <a:bodyPr/>
          <a:lstStyle/>
          <a:p>
            <a:endParaRPr lang="en-US"/>
          </a:p>
        </p:txBody>
      </p:sp>
      <p:sp>
        <p:nvSpPr>
          <p:cNvPr id="52231" name="Rectangle 9"/>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52232" name="Rectangle 10"/>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b="0" u="sng">
                <a:solidFill>
                  <a:srgbClr val="FF9900"/>
                </a:solidFill>
                <a:latin typeface="Tahoma Small Cap" pitchFamily="34" charset="0"/>
                <a:cs typeface="Times New Roman" pitchFamily="18" charset="0"/>
              </a:rPr>
              <a:t>THE SEVEN CHURCHES</a:t>
            </a:r>
            <a:endParaRPr lang="en-US" sz="2400" b="0">
              <a:solidFill>
                <a:srgbClr val="FF9900"/>
              </a:solidFill>
              <a:latin typeface="Tahoma Small Cap"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52233" name="Rectangle 11"/>
          <p:cNvSpPr>
            <a:spLocks noChangeArrowheads="1"/>
          </p:cNvSpPr>
          <p:nvPr/>
        </p:nvSpPr>
        <p:spPr bwMode="auto">
          <a:xfrm>
            <a:off x="3505200" y="944563"/>
            <a:ext cx="2590800" cy="7318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2 &amp; 3</a:t>
            </a:r>
            <a:endParaRPr lang="en-US" b="0">
              <a:solidFill>
                <a:schemeClr val="hlink"/>
              </a:solidFill>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52234" name="Rectangle 12"/>
          <p:cNvSpPr>
            <a:spLocks noChangeArrowheads="1"/>
          </p:cNvSpPr>
          <p:nvPr/>
        </p:nvSpPr>
        <p:spPr bwMode="auto">
          <a:xfrm>
            <a:off x="762000" y="1882775"/>
            <a:ext cx="8693150" cy="3713163"/>
          </a:xfrm>
          <a:prstGeom prst="rect">
            <a:avLst/>
          </a:prstGeom>
          <a:noFill/>
          <a:ln w="9525">
            <a:noFill/>
            <a:miter lim="800000"/>
            <a:headEnd/>
            <a:tailEnd/>
          </a:ln>
        </p:spPr>
        <p:txBody>
          <a:bodyPr anchor="ctr">
            <a:spAutoFit/>
          </a:bodyPr>
          <a:lstStyle/>
          <a:p>
            <a:pPr>
              <a:lnSpc>
                <a:spcPct val="150000"/>
              </a:lnSpc>
              <a:tabLst>
                <a:tab pos="228600" algn="l"/>
                <a:tab pos="457200" algn="l"/>
                <a:tab pos="685800" algn="l"/>
                <a:tab pos="914400" algn="l"/>
                <a:tab pos="1143000" algn="l"/>
                <a:tab pos="1371600" algn="l"/>
                <a:tab pos="1600200" algn="l"/>
              </a:tabLst>
            </a:pPr>
            <a:r>
              <a:rPr lang="en-US" i="1">
                <a:solidFill>
                  <a:schemeClr val="hlink"/>
                </a:solidFill>
                <a:latin typeface="Tahoma Small Cap" pitchFamily="34" charset="0"/>
              </a:rPr>
              <a:t>                                                                                              2nd Coming</a:t>
            </a:r>
            <a:endParaRPr lang="en-US" sz="2000" i="1">
              <a:solidFill>
                <a:schemeClr val="hlink"/>
              </a:solidFill>
              <a:latin typeface="Tahoma Small Cap" pitchFamily="34" charset="0"/>
              <a:cs typeface="Times New Roman" pitchFamily="18" charset="0"/>
            </a:endParaRPr>
          </a:p>
          <a:p>
            <a:pPr>
              <a:lnSpc>
                <a:spcPct val="150000"/>
              </a:lnSpc>
              <a:tabLst>
                <a:tab pos="228600" algn="l"/>
                <a:tab pos="457200" algn="l"/>
                <a:tab pos="685800" algn="l"/>
                <a:tab pos="914400" algn="l"/>
                <a:tab pos="1143000" algn="l"/>
                <a:tab pos="1371600" algn="l"/>
                <a:tab pos="1600200" algn="l"/>
              </a:tabLst>
            </a:pPr>
            <a:r>
              <a:rPr lang="en-US" sz="2000" i="1">
                <a:latin typeface="Tahoma Small Cap" pitchFamily="34" charset="0"/>
                <a:cs typeface="Times New Roman" pitchFamily="18" charset="0"/>
              </a:rPr>
              <a:t>• </a:t>
            </a:r>
            <a:r>
              <a:rPr lang="en-US" i="1">
                <a:latin typeface="Tahoma Small Cap" pitchFamily="34" charset="0"/>
                <a:cs typeface="Times New Roman" pitchFamily="18" charset="0"/>
              </a:rPr>
              <a:t>EPHESUS — </a:t>
            </a:r>
            <a:r>
              <a:rPr lang="en-US" i="1">
                <a:solidFill>
                  <a:srgbClr val="FF9900"/>
                </a:solidFill>
                <a:latin typeface="Tahoma Small Cap" pitchFamily="34" charset="0"/>
                <a:cs typeface="Times New Roman" pitchFamily="18" charset="0"/>
              </a:rPr>
              <a:t>Apostolic</a:t>
            </a:r>
            <a:r>
              <a:rPr lang="en-US" i="1">
                <a:latin typeface="Tahoma Small Cap" pitchFamily="34" charset="0"/>
                <a:cs typeface="Times New Roman" pitchFamily="18" charset="0"/>
              </a:rPr>
              <a:t> Era — AD 34-100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SMYRNA — </a:t>
            </a:r>
            <a:r>
              <a:rPr lang="en-US" i="1">
                <a:solidFill>
                  <a:srgbClr val="FF9900"/>
                </a:solidFill>
                <a:latin typeface="Tahoma Small Cap" pitchFamily="34" charset="0"/>
                <a:cs typeface="Times New Roman" pitchFamily="18" charset="0"/>
              </a:rPr>
              <a:t>Persecution</a:t>
            </a:r>
            <a:r>
              <a:rPr lang="en-US">
                <a:latin typeface="Tahoma Small Cap" pitchFamily="34" charset="0"/>
                <a:cs typeface="Times New Roman" pitchFamily="18" charset="0"/>
              </a:rPr>
              <a:t> </a:t>
            </a:r>
            <a:r>
              <a:rPr lang="en-US" i="1">
                <a:latin typeface="Tahoma Small Cap" pitchFamily="34" charset="0"/>
                <a:cs typeface="Times New Roman" pitchFamily="18" charset="0"/>
              </a:rPr>
              <a:t>Era — AD 100-313</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PERGAMOS </a:t>
            </a:r>
            <a:r>
              <a:rPr lang="en-US">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Empirical Church</a:t>
            </a:r>
            <a:r>
              <a:rPr lang="en-US" i="1">
                <a:latin typeface="Tahoma Small Cap" pitchFamily="34" charset="0"/>
                <a:cs typeface="Times New Roman" pitchFamily="18" charset="0"/>
              </a:rPr>
              <a:t> Era — AD 313-606</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THYATIRA — </a:t>
            </a:r>
            <a:r>
              <a:rPr lang="en-US" i="1">
                <a:solidFill>
                  <a:srgbClr val="FF9900"/>
                </a:solidFill>
                <a:latin typeface="Tahoma Small Cap" pitchFamily="34" charset="0"/>
                <a:cs typeface="Times New Roman" pitchFamily="18" charset="0"/>
              </a:rPr>
              <a:t>Roman Papal</a:t>
            </a:r>
            <a:r>
              <a:rPr lang="en-US" i="1">
                <a:latin typeface="Tahoma Small Cap" pitchFamily="34" charset="0"/>
                <a:cs typeface="Times New Roman" pitchFamily="18" charset="0"/>
              </a:rPr>
              <a:t> Era — AD 606-1517</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SARDIS — </a:t>
            </a:r>
            <a:r>
              <a:rPr lang="en-US" i="1">
                <a:solidFill>
                  <a:srgbClr val="FF9900"/>
                </a:solidFill>
                <a:latin typeface="Tahoma Small Cap" pitchFamily="34" charset="0"/>
                <a:cs typeface="Times New Roman" pitchFamily="18" charset="0"/>
              </a:rPr>
              <a:t>Reformation</a:t>
            </a:r>
            <a:r>
              <a:rPr lang="en-US" i="1">
                <a:latin typeface="Tahoma Small Cap" pitchFamily="34" charset="0"/>
                <a:cs typeface="Times New Roman" pitchFamily="18" charset="0"/>
              </a:rPr>
              <a:t> Era — AD 1517-1750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PHILADELPHIA — </a:t>
            </a:r>
            <a:r>
              <a:rPr lang="en-US" i="1">
                <a:solidFill>
                  <a:srgbClr val="FF9900"/>
                </a:solidFill>
                <a:latin typeface="Tahoma Small Cap" pitchFamily="34" charset="0"/>
                <a:cs typeface="Times New Roman" pitchFamily="18" charset="0"/>
              </a:rPr>
              <a:t>Missionary</a:t>
            </a:r>
            <a:r>
              <a:rPr lang="en-US" i="1">
                <a:latin typeface="Tahoma Small Cap" pitchFamily="34" charset="0"/>
                <a:cs typeface="Times New Roman" pitchFamily="18" charset="0"/>
              </a:rPr>
              <a:t> Era — AD 1750-1850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LAODICEA — </a:t>
            </a:r>
            <a:r>
              <a:rPr lang="en-US" i="1">
                <a:solidFill>
                  <a:srgbClr val="FF9900"/>
                </a:solidFill>
                <a:latin typeface="Tahoma Small Cap" pitchFamily="34" charset="0"/>
                <a:cs typeface="Times New Roman" pitchFamily="18" charset="0"/>
              </a:rPr>
              <a:t>Democratic Church</a:t>
            </a:r>
            <a:r>
              <a:rPr lang="en-US" i="1">
                <a:latin typeface="Tahoma Small Cap" pitchFamily="34" charset="0"/>
                <a:cs typeface="Times New Roman" pitchFamily="18" charset="0"/>
              </a:rPr>
              <a:t> Era — AD 1850</a:t>
            </a:r>
            <a:r>
              <a:rPr lang="en-US" i="1">
                <a:latin typeface="Tahoma Small Cap" pitchFamily="34" charset="0"/>
                <a:cs typeface="Times New Roman" pitchFamily="18" charset="0"/>
                <a:sym typeface="Wingdings" pitchFamily="2" charset="2"/>
              </a:rPr>
              <a:t>-?</a:t>
            </a:r>
            <a:endParaRPr lang="en-US">
              <a:latin typeface="Tahoma Small Cap" pitchFamily="34" charset="0"/>
            </a:endParaRPr>
          </a:p>
          <a:p>
            <a:pPr>
              <a:tabLst>
                <a:tab pos="228600" algn="l"/>
                <a:tab pos="457200" algn="l"/>
                <a:tab pos="685800" algn="l"/>
                <a:tab pos="914400" algn="l"/>
                <a:tab pos="1143000" algn="l"/>
                <a:tab pos="1371600" algn="l"/>
                <a:tab pos="1600200" algn="l"/>
              </a:tabLst>
            </a:pPr>
            <a:endParaRPr lang="en-US" i="1">
              <a:latin typeface="Tahoma Small Cap" pitchFamily="34" charset="0"/>
              <a:cs typeface="Times New Roman" pitchFamily="18" charset="0"/>
              <a:sym typeface="Wingdings" pitchFamily="2" charset="2"/>
            </a:endParaRPr>
          </a:p>
        </p:txBody>
      </p:sp>
      <p:sp>
        <p:nvSpPr>
          <p:cNvPr id="52235" name="Text Box 14"/>
          <p:cNvSpPr txBox="1">
            <a:spLocks noChangeArrowheads="1"/>
          </p:cNvSpPr>
          <p:nvPr/>
        </p:nvSpPr>
        <p:spPr bwMode="auto">
          <a:xfrm>
            <a:off x="228600" y="838200"/>
            <a:ext cx="914400" cy="336550"/>
          </a:xfrm>
          <a:prstGeom prst="rect">
            <a:avLst/>
          </a:prstGeom>
          <a:noFill/>
          <a:ln w="9525">
            <a:noFill/>
            <a:miter lim="800000"/>
            <a:headEnd/>
            <a:tailEnd/>
          </a:ln>
        </p:spPr>
        <p:txBody>
          <a:bodyPr>
            <a:spAutoFit/>
          </a:bodyPr>
          <a:lstStyle/>
          <a:p>
            <a:pPr>
              <a:spcBef>
                <a:spcPct val="50000"/>
              </a:spcBef>
            </a:pPr>
            <a:r>
              <a:rPr lang="en-US" sz="1600"/>
              <a:t>30 A.D.</a:t>
            </a:r>
          </a:p>
        </p:txBody>
      </p:sp>
      <p:sp>
        <p:nvSpPr>
          <p:cNvPr id="12" name="Rectangle 11"/>
          <p:cNvSpPr/>
          <p:nvPr/>
        </p:nvSpPr>
        <p:spPr bwMode="auto">
          <a:xfrm>
            <a:off x="990600" y="3733800"/>
            <a:ext cx="7162800" cy="1600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en-US">
              <a:ln>
                <a:solidFill>
                  <a:sysClr val="windowText" lastClr="000000"/>
                </a:solidFill>
              </a:l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1139825"/>
          </a:xfrm>
        </p:spPr>
        <p:txBody>
          <a:bodyPr/>
          <a:lstStyle/>
          <a:p>
            <a:r>
              <a:rPr lang="en-US" smtClean="0">
                <a:solidFill>
                  <a:srgbClr val="FF9900"/>
                </a:solidFill>
                <a:effectLst/>
              </a:rPr>
              <a:t>Why Should We Care?</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Jesus tells us to watch and be on guard.</a:t>
            </a:r>
          </a:p>
          <a:p>
            <a:pPr>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Line 8"/>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53251" name="Line 7"/>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53252"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53253"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53254" name="Line 6"/>
          <p:cNvSpPr>
            <a:spLocks noChangeShapeType="1"/>
          </p:cNvSpPr>
          <p:nvPr/>
        </p:nvSpPr>
        <p:spPr bwMode="auto">
          <a:xfrm>
            <a:off x="7086600" y="2362200"/>
            <a:ext cx="1524000" cy="0"/>
          </a:xfrm>
          <a:prstGeom prst="line">
            <a:avLst/>
          </a:prstGeom>
          <a:noFill/>
          <a:ln w="28575">
            <a:solidFill>
              <a:schemeClr val="tx1"/>
            </a:solidFill>
            <a:round/>
            <a:headEnd/>
            <a:tailEnd/>
          </a:ln>
        </p:spPr>
        <p:txBody>
          <a:bodyPr/>
          <a:lstStyle/>
          <a:p>
            <a:endParaRPr lang="en-US"/>
          </a:p>
        </p:txBody>
      </p:sp>
      <p:sp>
        <p:nvSpPr>
          <p:cNvPr id="53255" name="Rectangle 9"/>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53256" name="Rectangle 10"/>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b="0" u="sng">
                <a:solidFill>
                  <a:srgbClr val="FF9900"/>
                </a:solidFill>
                <a:latin typeface="Tahoma Small Cap" pitchFamily="34" charset="0"/>
                <a:cs typeface="Times New Roman" pitchFamily="18" charset="0"/>
              </a:rPr>
              <a:t>THE SEVEN CHURCHES</a:t>
            </a:r>
            <a:endParaRPr lang="en-US" sz="2400" b="0">
              <a:solidFill>
                <a:srgbClr val="FF9900"/>
              </a:solidFill>
              <a:latin typeface="Tahoma Small Cap"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53257" name="Rectangle 11"/>
          <p:cNvSpPr>
            <a:spLocks noChangeArrowheads="1"/>
          </p:cNvSpPr>
          <p:nvPr/>
        </p:nvSpPr>
        <p:spPr bwMode="auto">
          <a:xfrm>
            <a:off x="3505200" y="944563"/>
            <a:ext cx="2590800" cy="7318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2 &amp; 3</a:t>
            </a:r>
            <a:endParaRPr lang="en-US" b="0">
              <a:solidFill>
                <a:schemeClr val="hlink"/>
              </a:solidFill>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53258" name="Rectangle 12"/>
          <p:cNvSpPr>
            <a:spLocks noChangeArrowheads="1"/>
          </p:cNvSpPr>
          <p:nvPr/>
        </p:nvSpPr>
        <p:spPr bwMode="auto">
          <a:xfrm>
            <a:off x="762000" y="1882775"/>
            <a:ext cx="8693150" cy="3713163"/>
          </a:xfrm>
          <a:prstGeom prst="rect">
            <a:avLst/>
          </a:prstGeom>
          <a:noFill/>
          <a:ln w="9525">
            <a:noFill/>
            <a:miter lim="800000"/>
            <a:headEnd/>
            <a:tailEnd/>
          </a:ln>
        </p:spPr>
        <p:txBody>
          <a:bodyPr anchor="ctr">
            <a:spAutoFit/>
          </a:bodyPr>
          <a:lstStyle/>
          <a:p>
            <a:pPr>
              <a:lnSpc>
                <a:spcPct val="150000"/>
              </a:lnSpc>
              <a:tabLst>
                <a:tab pos="228600" algn="l"/>
                <a:tab pos="457200" algn="l"/>
                <a:tab pos="685800" algn="l"/>
                <a:tab pos="914400" algn="l"/>
                <a:tab pos="1143000" algn="l"/>
                <a:tab pos="1371600" algn="l"/>
                <a:tab pos="1600200" algn="l"/>
              </a:tabLst>
            </a:pPr>
            <a:r>
              <a:rPr lang="en-US" i="1">
                <a:solidFill>
                  <a:schemeClr val="hlink"/>
                </a:solidFill>
                <a:latin typeface="Tahoma Small Cap" pitchFamily="34" charset="0"/>
              </a:rPr>
              <a:t>                                                                                              2nd Coming</a:t>
            </a:r>
            <a:endParaRPr lang="en-US" sz="2000" i="1">
              <a:solidFill>
                <a:schemeClr val="hlink"/>
              </a:solidFill>
              <a:latin typeface="Tahoma Small Cap" pitchFamily="34" charset="0"/>
              <a:cs typeface="Times New Roman" pitchFamily="18" charset="0"/>
            </a:endParaRPr>
          </a:p>
          <a:p>
            <a:pPr>
              <a:lnSpc>
                <a:spcPct val="150000"/>
              </a:lnSpc>
              <a:tabLst>
                <a:tab pos="228600" algn="l"/>
                <a:tab pos="457200" algn="l"/>
                <a:tab pos="685800" algn="l"/>
                <a:tab pos="914400" algn="l"/>
                <a:tab pos="1143000" algn="l"/>
                <a:tab pos="1371600" algn="l"/>
                <a:tab pos="1600200" algn="l"/>
              </a:tabLst>
            </a:pPr>
            <a:r>
              <a:rPr lang="en-US" sz="2000" i="1">
                <a:latin typeface="Tahoma Small Cap" pitchFamily="34" charset="0"/>
                <a:cs typeface="Times New Roman" pitchFamily="18" charset="0"/>
              </a:rPr>
              <a:t>• </a:t>
            </a:r>
            <a:r>
              <a:rPr lang="en-US" i="1">
                <a:latin typeface="Tahoma Small Cap" pitchFamily="34" charset="0"/>
                <a:cs typeface="Times New Roman" pitchFamily="18" charset="0"/>
              </a:rPr>
              <a:t>EPHESUS — </a:t>
            </a:r>
            <a:r>
              <a:rPr lang="en-US" i="1">
                <a:solidFill>
                  <a:srgbClr val="FF9900"/>
                </a:solidFill>
                <a:latin typeface="Tahoma Small Cap" pitchFamily="34" charset="0"/>
                <a:cs typeface="Times New Roman" pitchFamily="18" charset="0"/>
              </a:rPr>
              <a:t>Apostolic</a:t>
            </a:r>
            <a:r>
              <a:rPr lang="en-US" i="1">
                <a:latin typeface="Tahoma Small Cap" pitchFamily="34" charset="0"/>
                <a:cs typeface="Times New Roman" pitchFamily="18" charset="0"/>
              </a:rPr>
              <a:t> Era — AD 34-100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SMYRNA — </a:t>
            </a:r>
            <a:r>
              <a:rPr lang="en-US" i="1">
                <a:solidFill>
                  <a:srgbClr val="FF9900"/>
                </a:solidFill>
                <a:latin typeface="Tahoma Small Cap" pitchFamily="34" charset="0"/>
                <a:cs typeface="Times New Roman" pitchFamily="18" charset="0"/>
              </a:rPr>
              <a:t>Persecution</a:t>
            </a:r>
            <a:r>
              <a:rPr lang="en-US">
                <a:latin typeface="Tahoma Small Cap" pitchFamily="34" charset="0"/>
                <a:cs typeface="Times New Roman" pitchFamily="18" charset="0"/>
              </a:rPr>
              <a:t> </a:t>
            </a:r>
            <a:r>
              <a:rPr lang="en-US" i="1">
                <a:latin typeface="Tahoma Small Cap" pitchFamily="34" charset="0"/>
                <a:cs typeface="Times New Roman" pitchFamily="18" charset="0"/>
              </a:rPr>
              <a:t>Era — AD 100-313</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PERGAMOS </a:t>
            </a:r>
            <a:r>
              <a:rPr lang="en-US">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Empirical Church</a:t>
            </a:r>
            <a:r>
              <a:rPr lang="en-US" i="1">
                <a:latin typeface="Tahoma Small Cap" pitchFamily="34" charset="0"/>
                <a:cs typeface="Times New Roman" pitchFamily="18" charset="0"/>
              </a:rPr>
              <a:t> Era — AD 313-606</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THYATIRA — </a:t>
            </a:r>
            <a:r>
              <a:rPr lang="en-US" i="1">
                <a:solidFill>
                  <a:srgbClr val="FF9900"/>
                </a:solidFill>
                <a:latin typeface="Tahoma Small Cap" pitchFamily="34" charset="0"/>
                <a:cs typeface="Times New Roman" pitchFamily="18" charset="0"/>
              </a:rPr>
              <a:t>Roman Papal</a:t>
            </a:r>
            <a:r>
              <a:rPr lang="en-US" i="1">
                <a:latin typeface="Tahoma Small Cap" pitchFamily="34" charset="0"/>
                <a:cs typeface="Times New Roman" pitchFamily="18" charset="0"/>
              </a:rPr>
              <a:t> Era — AD 606-1517</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SARDIS — </a:t>
            </a:r>
            <a:r>
              <a:rPr lang="en-US" i="1">
                <a:solidFill>
                  <a:srgbClr val="FF9900"/>
                </a:solidFill>
                <a:latin typeface="Tahoma Small Cap" pitchFamily="34" charset="0"/>
                <a:cs typeface="Times New Roman" pitchFamily="18" charset="0"/>
              </a:rPr>
              <a:t>Reformation</a:t>
            </a:r>
            <a:r>
              <a:rPr lang="en-US" i="1">
                <a:latin typeface="Tahoma Small Cap" pitchFamily="34" charset="0"/>
                <a:cs typeface="Times New Roman" pitchFamily="18" charset="0"/>
              </a:rPr>
              <a:t> Era — AD 1517-1750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PHILADELPHIA — </a:t>
            </a:r>
            <a:r>
              <a:rPr lang="en-US" i="1">
                <a:solidFill>
                  <a:srgbClr val="FF9900"/>
                </a:solidFill>
                <a:latin typeface="Tahoma Small Cap" pitchFamily="34" charset="0"/>
                <a:cs typeface="Times New Roman" pitchFamily="18" charset="0"/>
              </a:rPr>
              <a:t>Missionary</a:t>
            </a:r>
            <a:r>
              <a:rPr lang="en-US" i="1">
                <a:latin typeface="Tahoma Small Cap" pitchFamily="34" charset="0"/>
                <a:cs typeface="Times New Roman" pitchFamily="18" charset="0"/>
              </a:rPr>
              <a:t> Era — AD 1750-1850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LAODICEA — </a:t>
            </a:r>
            <a:r>
              <a:rPr lang="en-US" i="1">
                <a:solidFill>
                  <a:srgbClr val="FF9900"/>
                </a:solidFill>
                <a:latin typeface="Tahoma Small Cap" pitchFamily="34" charset="0"/>
                <a:cs typeface="Times New Roman" pitchFamily="18" charset="0"/>
              </a:rPr>
              <a:t>Democratic Church</a:t>
            </a:r>
            <a:r>
              <a:rPr lang="en-US" i="1">
                <a:latin typeface="Tahoma Small Cap" pitchFamily="34" charset="0"/>
                <a:cs typeface="Times New Roman" pitchFamily="18" charset="0"/>
              </a:rPr>
              <a:t> Era — AD 1850</a:t>
            </a:r>
            <a:r>
              <a:rPr lang="en-US" i="1">
                <a:latin typeface="Tahoma Small Cap" pitchFamily="34" charset="0"/>
                <a:cs typeface="Times New Roman" pitchFamily="18" charset="0"/>
                <a:sym typeface="Wingdings" pitchFamily="2" charset="2"/>
              </a:rPr>
              <a:t>-?</a:t>
            </a:r>
            <a:endParaRPr lang="en-US">
              <a:latin typeface="Tahoma Small Cap" pitchFamily="34" charset="0"/>
            </a:endParaRPr>
          </a:p>
          <a:p>
            <a:pPr>
              <a:tabLst>
                <a:tab pos="228600" algn="l"/>
                <a:tab pos="457200" algn="l"/>
                <a:tab pos="685800" algn="l"/>
                <a:tab pos="914400" algn="l"/>
                <a:tab pos="1143000" algn="l"/>
                <a:tab pos="1371600" algn="l"/>
                <a:tab pos="1600200" algn="l"/>
              </a:tabLst>
            </a:pPr>
            <a:endParaRPr lang="en-US" i="1">
              <a:latin typeface="Tahoma Small Cap" pitchFamily="34" charset="0"/>
              <a:cs typeface="Times New Roman" pitchFamily="18" charset="0"/>
              <a:sym typeface="Wingdings" pitchFamily="2" charset="2"/>
            </a:endParaRPr>
          </a:p>
        </p:txBody>
      </p:sp>
      <p:sp>
        <p:nvSpPr>
          <p:cNvPr id="53259" name="Text Box 14"/>
          <p:cNvSpPr txBox="1">
            <a:spLocks noChangeArrowheads="1"/>
          </p:cNvSpPr>
          <p:nvPr/>
        </p:nvSpPr>
        <p:spPr bwMode="auto">
          <a:xfrm>
            <a:off x="228600" y="838200"/>
            <a:ext cx="914400" cy="336550"/>
          </a:xfrm>
          <a:prstGeom prst="rect">
            <a:avLst/>
          </a:prstGeom>
          <a:noFill/>
          <a:ln w="9525">
            <a:noFill/>
            <a:miter lim="800000"/>
            <a:headEnd/>
            <a:tailEnd/>
          </a:ln>
        </p:spPr>
        <p:txBody>
          <a:bodyPr>
            <a:spAutoFit/>
          </a:bodyPr>
          <a:lstStyle/>
          <a:p>
            <a:pPr>
              <a:spcBef>
                <a:spcPct val="50000"/>
              </a:spcBef>
            </a:pPr>
            <a:r>
              <a:rPr lang="en-US" sz="1600"/>
              <a:t>30 A.D.</a:t>
            </a:r>
          </a:p>
        </p:txBody>
      </p:sp>
      <p:sp>
        <p:nvSpPr>
          <p:cNvPr id="12" name="Rectangle 11"/>
          <p:cNvSpPr/>
          <p:nvPr/>
        </p:nvSpPr>
        <p:spPr bwMode="auto">
          <a:xfrm>
            <a:off x="990600" y="4114800"/>
            <a:ext cx="7162800"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en-US">
              <a:ln>
                <a:solidFill>
                  <a:sysClr val="windowText" lastClr="000000"/>
                </a:solidFill>
              </a:ln>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Line 8"/>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54275" name="Line 7"/>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54276"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54277"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54278" name="Line 6"/>
          <p:cNvSpPr>
            <a:spLocks noChangeShapeType="1"/>
          </p:cNvSpPr>
          <p:nvPr/>
        </p:nvSpPr>
        <p:spPr bwMode="auto">
          <a:xfrm>
            <a:off x="7086600" y="2362200"/>
            <a:ext cx="1524000" cy="0"/>
          </a:xfrm>
          <a:prstGeom prst="line">
            <a:avLst/>
          </a:prstGeom>
          <a:noFill/>
          <a:ln w="28575">
            <a:solidFill>
              <a:schemeClr val="tx1"/>
            </a:solidFill>
            <a:round/>
            <a:headEnd/>
            <a:tailEnd/>
          </a:ln>
        </p:spPr>
        <p:txBody>
          <a:bodyPr/>
          <a:lstStyle/>
          <a:p>
            <a:endParaRPr lang="en-US"/>
          </a:p>
        </p:txBody>
      </p:sp>
      <p:sp>
        <p:nvSpPr>
          <p:cNvPr id="54279" name="Rectangle 9"/>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54280" name="Rectangle 10"/>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b="0" u="sng">
                <a:solidFill>
                  <a:srgbClr val="FF9900"/>
                </a:solidFill>
                <a:latin typeface="Tahoma Small Cap" pitchFamily="34" charset="0"/>
                <a:cs typeface="Times New Roman" pitchFamily="18" charset="0"/>
              </a:rPr>
              <a:t>THE SEVEN CHURCHES</a:t>
            </a:r>
            <a:endParaRPr lang="en-US" sz="2400" b="0">
              <a:solidFill>
                <a:srgbClr val="FF9900"/>
              </a:solidFill>
              <a:latin typeface="Tahoma Small Cap"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54281" name="Rectangle 11"/>
          <p:cNvSpPr>
            <a:spLocks noChangeArrowheads="1"/>
          </p:cNvSpPr>
          <p:nvPr/>
        </p:nvSpPr>
        <p:spPr bwMode="auto">
          <a:xfrm>
            <a:off x="3505200" y="944563"/>
            <a:ext cx="2590800" cy="7318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2 &amp; 3</a:t>
            </a:r>
            <a:endParaRPr lang="en-US" b="0">
              <a:solidFill>
                <a:schemeClr val="hlink"/>
              </a:solidFill>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54282" name="Rectangle 12"/>
          <p:cNvSpPr>
            <a:spLocks noChangeArrowheads="1"/>
          </p:cNvSpPr>
          <p:nvPr/>
        </p:nvSpPr>
        <p:spPr bwMode="auto">
          <a:xfrm>
            <a:off x="762000" y="1882775"/>
            <a:ext cx="8693150" cy="3713163"/>
          </a:xfrm>
          <a:prstGeom prst="rect">
            <a:avLst/>
          </a:prstGeom>
          <a:noFill/>
          <a:ln w="9525">
            <a:noFill/>
            <a:miter lim="800000"/>
            <a:headEnd/>
            <a:tailEnd/>
          </a:ln>
        </p:spPr>
        <p:txBody>
          <a:bodyPr anchor="ctr">
            <a:spAutoFit/>
          </a:bodyPr>
          <a:lstStyle/>
          <a:p>
            <a:pPr>
              <a:lnSpc>
                <a:spcPct val="150000"/>
              </a:lnSpc>
              <a:tabLst>
                <a:tab pos="228600" algn="l"/>
                <a:tab pos="457200" algn="l"/>
                <a:tab pos="685800" algn="l"/>
                <a:tab pos="914400" algn="l"/>
                <a:tab pos="1143000" algn="l"/>
                <a:tab pos="1371600" algn="l"/>
                <a:tab pos="1600200" algn="l"/>
              </a:tabLst>
            </a:pPr>
            <a:r>
              <a:rPr lang="en-US" i="1">
                <a:solidFill>
                  <a:schemeClr val="hlink"/>
                </a:solidFill>
                <a:latin typeface="Tahoma Small Cap" pitchFamily="34" charset="0"/>
              </a:rPr>
              <a:t>                                                                                              2nd Coming</a:t>
            </a:r>
            <a:endParaRPr lang="en-US" sz="2000" i="1">
              <a:solidFill>
                <a:schemeClr val="hlink"/>
              </a:solidFill>
              <a:latin typeface="Tahoma Small Cap" pitchFamily="34" charset="0"/>
              <a:cs typeface="Times New Roman" pitchFamily="18" charset="0"/>
            </a:endParaRPr>
          </a:p>
          <a:p>
            <a:pPr>
              <a:lnSpc>
                <a:spcPct val="150000"/>
              </a:lnSpc>
              <a:tabLst>
                <a:tab pos="228600" algn="l"/>
                <a:tab pos="457200" algn="l"/>
                <a:tab pos="685800" algn="l"/>
                <a:tab pos="914400" algn="l"/>
                <a:tab pos="1143000" algn="l"/>
                <a:tab pos="1371600" algn="l"/>
                <a:tab pos="1600200" algn="l"/>
              </a:tabLst>
            </a:pPr>
            <a:r>
              <a:rPr lang="en-US" sz="2000" i="1">
                <a:latin typeface="Tahoma Small Cap" pitchFamily="34" charset="0"/>
                <a:cs typeface="Times New Roman" pitchFamily="18" charset="0"/>
              </a:rPr>
              <a:t>• </a:t>
            </a:r>
            <a:r>
              <a:rPr lang="en-US" i="1">
                <a:latin typeface="Tahoma Small Cap" pitchFamily="34" charset="0"/>
                <a:cs typeface="Times New Roman" pitchFamily="18" charset="0"/>
              </a:rPr>
              <a:t>EPHESUS — </a:t>
            </a:r>
            <a:r>
              <a:rPr lang="en-US" i="1">
                <a:solidFill>
                  <a:srgbClr val="FF9900"/>
                </a:solidFill>
                <a:latin typeface="Tahoma Small Cap" pitchFamily="34" charset="0"/>
                <a:cs typeface="Times New Roman" pitchFamily="18" charset="0"/>
              </a:rPr>
              <a:t>Apostolic</a:t>
            </a:r>
            <a:r>
              <a:rPr lang="en-US" i="1">
                <a:latin typeface="Tahoma Small Cap" pitchFamily="34" charset="0"/>
                <a:cs typeface="Times New Roman" pitchFamily="18" charset="0"/>
              </a:rPr>
              <a:t> Era — AD 34-100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SMYRNA — </a:t>
            </a:r>
            <a:r>
              <a:rPr lang="en-US" i="1">
                <a:solidFill>
                  <a:srgbClr val="FF9900"/>
                </a:solidFill>
                <a:latin typeface="Tahoma Small Cap" pitchFamily="34" charset="0"/>
                <a:cs typeface="Times New Roman" pitchFamily="18" charset="0"/>
              </a:rPr>
              <a:t>Persecution</a:t>
            </a:r>
            <a:r>
              <a:rPr lang="en-US">
                <a:latin typeface="Tahoma Small Cap" pitchFamily="34" charset="0"/>
                <a:cs typeface="Times New Roman" pitchFamily="18" charset="0"/>
              </a:rPr>
              <a:t> </a:t>
            </a:r>
            <a:r>
              <a:rPr lang="en-US" i="1">
                <a:latin typeface="Tahoma Small Cap" pitchFamily="34" charset="0"/>
                <a:cs typeface="Times New Roman" pitchFamily="18" charset="0"/>
              </a:rPr>
              <a:t>Era — AD 100-313</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PERGAMOS </a:t>
            </a:r>
            <a:r>
              <a:rPr lang="en-US">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Empirical Church</a:t>
            </a:r>
            <a:r>
              <a:rPr lang="en-US" i="1">
                <a:latin typeface="Tahoma Small Cap" pitchFamily="34" charset="0"/>
                <a:cs typeface="Times New Roman" pitchFamily="18" charset="0"/>
              </a:rPr>
              <a:t> Era — AD 313-606</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THYATIRA — </a:t>
            </a:r>
            <a:r>
              <a:rPr lang="en-US" i="1">
                <a:solidFill>
                  <a:srgbClr val="FF9900"/>
                </a:solidFill>
                <a:latin typeface="Tahoma Small Cap" pitchFamily="34" charset="0"/>
                <a:cs typeface="Times New Roman" pitchFamily="18" charset="0"/>
              </a:rPr>
              <a:t>Roman Papal</a:t>
            </a:r>
            <a:r>
              <a:rPr lang="en-US" i="1">
                <a:latin typeface="Tahoma Small Cap" pitchFamily="34" charset="0"/>
                <a:cs typeface="Times New Roman" pitchFamily="18" charset="0"/>
              </a:rPr>
              <a:t> Era — AD 606-1517</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SARDIS — </a:t>
            </a:r>
            <a:r>
              <a:rPr lang="en-US" i="1">
                <a:solidFill>
                  <a:srgbClr val="FF9900"/>
                </a:solidFill>
                <a:latin typeface="Tahoma Small Cap" pitchFamily="34" charset="0"/>
                <a:cs typeface="Times New Roman" pitchFamily="18" charset="0"/>
              </a:rPr>
              <a:t>Reformation</a:t>
            </a:r>
            <a:r>
              <a:rPr lang="en-US" i="1">
                <a:latin typeface="Tahoma Small Cap" pitchFamily="34" charset="0"/>
                <a:cs typeface="Times New Roman" pitchFamily="18" charset="0"/>
              </a:rPr>
              <a:t> Era — AD 1517-1750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PHILADELPHIA — </a:t>
            </a:r>
            <a:r>
              <a:rPr lang="en-US" i="1">
                <a:solidFill>
                  <a:srgbClr val="FF9900"/>
                </a:solidFill>
                <a:latin typeface="Tahoma Small Cap" pitchFamily="34" charset="0"/>
                <a:cs typeface="Times New Roman" pitchFamily="18" charset="0"/>
              </a:rPr>
              <a:t>Missionary</a:t>
            </a:r>
            <a:r>
              <a:rPr lang="en-US" i="1">
                <a:latin typeface="Tahoma Small Cap" pitchFamily="34" charset="0"/>
                <a:cs typeface="Times New Roman" pitchFamily="18" charset="0"/>
              </a:rPr>
              <a:t> Era — AD 1750-1850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LAODICEA — </a:t>
            </a:r>
            <a:r>
              <a:rPr lang="en-US" i="1">
                <a:solidFill>
                  <a:srgbClr val="FF9900"/>
                </a:solidFill>
                <a:latin typeface="Tahoma Small Cap" pitchFamily="34" charset="0"/>
                <a:cs typeface="Times New Roman" pitchFamily="18" charset="0"/>
              </a:rPr>
              <a:t>Democratic Church</a:t>
            </a:r>
            <a:r>
              <a:rPr lang="en-US" i="1">
                <a:latin typeface="Tahoma Small Cap" pitchFamily="34" charset="0"/>
                <a:cs typeface="Times New Roman" pitchFamily="18" charset="0"/>
              </a:rPr>
              <a:t> Era — AD 1850</a:t>
            </a:r>
            <a:r>
              <a:rPr lang="en-US" i="1">
                <a:latin typeface="Tahoma Small Cap" pitchFamily="34" charset="0"/>
                <a:cs typeface="Times New Roman" pitchFamily="18" charset="0"/>
                <a:sym typeface="Wingdings" pitchFamily="2" charset="2"/>
              </a:rPr>
              <a:t>-?</a:t>
            </a:r>
            <a:endParaRPr lang="en-US">
              <a:latin typeface="Tahoma Small Cap" pitchFamily="34" charset="0"/>
            </a:endParaRPr>
          </a:p>
          <a:p>
            <a:pPr>
              <a:tabLst>
                <a:tab pos="228600" algn="l"/>
                <a:tab pos="457200" algn="l"/>
                <a:tab pos="685800" algn="l"/>
                <a:tab pos="914400" algn="l"/>
                <a:tab pos="1143000" algn="l"/>
                <a:tab pos="1371600" algn="l"/>
                <a:tab pos="1600200" algn="l"/>
              </a:tabLst>
            </a:pPr>
            <a:endParaRPr lang="en-US" i="1">
              <a:latin typeface="Tahoma Small Cap" pitchFamily="34" charset="0"/>
              <a:cs typeface="Times New Roman" pitchFamily="18" charset="0"/>
              <a:sym typeface="Wingdings" pitchFamily="2" charset="2"/>
            </a:endParaRPr>
          </a:p>
        </p:txBody>
      </p:sp>
      <p:sp>
        <p:nvSpPr>
          <p:cNvPr id="54283" name="Text Box 14"/>
          <p:cNvSpPr txBox="1">
            <a:spLocks noChangeArrowheads="1"/>
          </p:cNvSpPr>
          <p:nvPr/>
        </p:nvSpPr>
        <p:spPr bwMode="auto">
          <a:xfrm>
            <a:off x="228600" y="838200"/>
            <a:ext cx="914400" cy="336550"/>
          </a:xfrm>
          <a:prstGeom prst="rect">
            <a:avLst/>
          </a:prstGeom>
          <a:noFill/>
          <a:ln w="9525">
            <a:noFill/>
            <a:miter lim="800000"/>
            <a:headEnd/>
            <a:tailEnd/>
          </a:ln>
        </p:spPr>
        <p:txBody>
          <a:bodyPr>
            <a:spAutoFit/>
          </a:bodyPr>
          <a:lstStyle/>
          <a:p>
            <a:pPr>
              <a:spcBef>
                <a:spcPct val="50000"/>
              </a:spcBef>
            </a:pPr>
            <a:r>
              <a:rPr lang="en-US" sz="1600"/>
              <a:t>30 A.D.</a:t>
            </a:r>
          </a:p>
        </p:txBody>
      </p:sp>
      <p:sp>
        <p:nvSpPr>
          <p:cNvPr id="12" name="Rectangle 11"/>
          <p:cNvSpPr/>
          <p:nvPr/>
        </p:nvSpPr>
        <p:spPr bwMode="auto">
          <a:xfrm>
            <a:off x="990600" y="4495800"/>
            <a:ext cx="71628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en-US">
              <a:ln>
                <a:solidFill>
                  <a:sysClr val="windowText" lastClr="000000"/>
                </a:solidFill>
              </a:l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Line 8"/>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55299" name="Line 7"/>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55300"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55301"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55302" name="Line 6"/>
          <p:cNvSpPr>
            <a:spLocks noChangeShapeType="1"/>
          </p:cNvSpPr>
          <p:nvPr/>
        </p:nvSpPr>
        <p:spPr bwMode="auto">
          <a:xfrm>
            <a:off x="7086600" y="2362200"/>
            <a:ext cx="1524000" cy="0"/>
          </a:xfrm>
          <a:prstGeom prst="line">
            <a:avLst/>
          </a:prstGeom>
          <a:noFill/>
          <a:ln w="28575">
            <a:solidFill>
              <a:schemeClr val="tx1"/>
            </a:solidFill>
            <a:round/>
            <a:headEnd/>
            <a:tailEnd/>
          </a:ln>
        </p:spPr>
        <p:txBody>
          <a:bodyPr/>
          <a:lstStyle/>
          <a:p>
            <a:endParaRPr lang="en-US"/>
          </a:p>
        </p:txBody>
      </p:sp>
      <p:sp>
        <p:nvSpPr>
          <p:cNvPr id="55303" name="Rectangle 9"/>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55304" name="Rectangle 10"/>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b="0" u="sng">
                <a:solidFill>
                  <a:srgbClr val="FF9900"/>
                </a:solidFill>
                <a:latin typeface="Tahoma Small Cap" pitchFamily="34" charset="0"/>
                <a:cs typeface="Times New Roman" pitchFamily="18" charset="0"/>
              </a:rPr>
              <a:t>THE SEVEN CHURCHES</a:t>
            </a:r>
            <a:endParaRPr lang="en-US" sz="2400" b="0">
              <a:solidFill>
                <a:srgbClr val="FF9900"/>
              </a:solidFill>
              <a:latin typeface="Tahoma Small Cap"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55305" name="Rectangle 11"/>
          <p:cNvSpPr>
            <a:spLocks noChangeArrowheads="1"/>
          </p:cNvSpPr>
          <p:nvPr/>
        </p:nvSpPr>
        <p:spPr bwMode="auto">
          <a:xfrm>
            <a:off x="3505200" y="944563"/>
            <a:ext cx="2590800" cy="7318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2 &amp; 3</a:t>
            </a:r>
            <a:endParaRPr lang="en-US" b="0">
              <a:solidFill>
                <a:schemeClr val="hlink"/>
              </a:solidFill>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55306" name="Rectangle 12"/>
          <p:cNvSpPr>
            <a:spLocks noChangeArrowheads="1"/>
          </p:cNvSpPr>
          <p:nvPr/>
        </p:nvSpPr>
        <p:spPr bwMode="auto">
          <a:xfrm>
            <a:off x="762000" y="1882775"/>
            <a:ext cx="8693150" cy="3713163"/>
          </a:xfrm>
          <a:prstGeom prst="rect">
            <a:avLst/>
          </a:prstGeom>
          <a:noFill/>
          <a:ln w="9525">
            <a:noFill/>
            <a:miter lim="800000"/>
            <a:headEnd/>
            <a:tailEnd/>
          </a:ln>
        </p:spPr>
        <p:txBody>
          <a:bodyPr anchor="ctr">
            <a:spAutoFit/>
          </a:bodyPr>
          <a:lstStyle/>
          <a:p>
            <a:pPr>
              <a:lnSpc>
                <a:spcPct val="150000"/>
              </a:lnSpc>
              <a:tabLst>
                <a:tab pos="228600" algn="l"/>
                <a:tab pos="457200" algn="l"/>
                <a:tab pos="685800" algn="l"/>
                <a:tab pos="914400" algn="l"/>
                <a:tab pos="1143000" algn="l"/>
                <a:tab pos="1371600" algn="l"/>
                <a:tab pos="1600200" algn="l"/>
              </a:tabLst>
            </a:pPr>
            <a:r>
              <a:rPr lang="en-US" i="1">
                <a:solidFill>
                  <a:schemeClr val="hlink"/>
                </a:solidFill>
                <a:latin typeface="Tahoma Small Cap" pitchFamily="34" charset="0"/>
              </a:rPr>
              <a:t>                                                                                              2nd Coming</a:t>
            </a:r>
            <a:endParaRPr lang="en-US" sz="2000" i="1">
              <a:solidFill>
                <a:schemeClr val="hlink"/>
              </a:solidFill>
              <a:latin typeface="Tahoma Small Cap" pitchFamily="34" charset="0"/>
              <a:cs typeface="Times New Roman" pitchFamily="18" charset="0"/>
            </a:endParaRPr>
          </a:p>
          <a:p>
            <a:pPr>
              <a:lnSpc>
                <a:spcPct val="150000"/>
              </a:lnSpc>
              <a:tabLst>
                <a:tab pos="228600" algn="l"/>
                <a:tab pos="457200" algn="l"/>
                <a:tab pos="685800" algn="l"/>
                <a:tab pos="914400" algn="l"/>
                <a:tab pos="1143000" algn="l"/>
                <a:tab pos="1371600" algn="l"/>
                <a:tab pos="1600200" algn="l"/>
              </a:tabLst>
            </a:pPr>
            <a:r>
              <a:rPr lang="en-US" sz="2000" i="1">
                <a:latin typeface="Tahoma Small Cap" pitchFamily="34" charset="0"/>
                <a:cs typeface="Times New Roman" pitchFamily="18" charset="0"/>
              </a:rPr>
              <a:t>• </a:t>
            </a:r>
            <a:r>
              <a:rPr lang="en-US" i="1">
                <a:latin typeface="Tahoma Small Cap" pitchFamily="34" charset="0"/>
                <a:cs typeface="Times New Roman" pitchFamily="18" charset="0"/>
              </a:rPr>
              <a:t>EPHESUS — </a:t>
            </a:r>
            <a:r>
              <a:rPr lang="en-US" i="1">
                <a:solidFill>
                  <a:srgbClr val="FF9900"/>
                </a:solidFill>
                <a:latin typeface="Tahoma Small Cap" pitchFamily="34" charset="0"/>
                <a:cs typeface="Times New Roman" pitchFamily="18" charset="0"/>
              </a:rPr>
              <a:t>Apostolic</a:t>
            </a:r>
            <a:r>
              <a:rPr lang="en-US" i="1">
                <a:latin typeface="Tahoma Small Cap" pitchFamily="34" charset="0"/>
                <a:cs typeface="Times New Roman" pitchFamily="18" charset="0"/>
              </a:rPr>
              <a:t> Era — AD 34-100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SMYRNA — </a:t>
            </a:r>
            <a:r>
              <a:rPr lang="en-US" i="1">
                <a:solidFill>
                  <a:srgbClr val="FF9900"/>
                </a:solidFill>
                <a:latin typeface="Tahoma Small Cap" pitchFamily="34" charset="0"/>
                <a:cs typeface="Times New Roman" pitchFamily="18" charset="0"/>
              </a:rPr>
              <a:t>Persecution</a:t>
            </a:r>
            <a:r>
              <a:rPr lang="en-US">
                <a:latin typeface="Tahoma Small Cap" pitchFamily="34" charset="0"/>
                <a:cs typeface="Times New Roman" pitchFamily="18" charset="0"/>
              </a:rPr>
              <a:t> </a:t>
            </a:r>
            <a:r>
              <a:rPr lang="en-US" i="1">
                <a:latin typeface="Tahoma Small Cap" pitchFamily="34" charset="0"/>
                <a:cs typeface="Times New Roman" pitchFamily="18" charset="0"/>
              </a:rPr>
              <a:t>Era — AD 100-313</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PERGAMOS </a:t>
            </a:r>
            <a:r>
              <a:rPr lang="en-US">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Empirical Church</a:t>
            </a:r>
            <a:r>
              <a:rPr lang="en-US" i="1">
                <a:latin typeface="Tahoma Small Cap" pitchFamily="34" charset="0"/>
                <a:cs typeface="Times New Roman" pitchFamily="18" charset="0"/>
              </a:rPr>
              <a:t> Era — AD 313-606</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THYATIRA — </a:t>
            </a:r>
            <a:r>
              <a:rPr lang="en-US" i="1">
                <a:solidFill>
                  <a:srgbClr val="FF9900"/>
                </a:solidFill>
                <a:latin typeface="Tahoma Small Cap" pitchFamily="34" charset="0"/>
                <a:cs typeface="Times New Roman" pitchFamily="18" charset="0"/>
              </a:rPr>
              <a:t>Roman Papal</a:t>
            </a:r>
            <a:r>
              <a:rPr lang="en-US" i="1">
                <a:latin typeface="Tahoma Small Cap" pitchFamily="34" charset="0"/>
                <a:cs typeface="Times New Roman" pitchFamily="18" charset="0"/>
              </a:rPr>
              <a:t> Era — AD 606-1517</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SARDIS — </a:t>
            </a:r>
            <a:r>
              <a:rPr lang="en-US" i="1">
                <a:solidFill>
                  <a:srgbClr val="FF9900"/>
                </a:solidFill>
                <a:latin typeface="Tahoma Small Cap" pitchFamily="34" charset="0"/>
                <a:cs typeface="Times New Roman" pitchFamily="18" charset="0"/>
              </a:rPr>
              <a:t>Reformation</a:t>
            </a:r>
            <a:r>
              <a:rPr lang="en-US" i="1">
                <a:latin typeface="Tahoma Small Cap" pitchFamily="34" charset="0"/>
                <a:cs typeface="Times New Roman" pitchFamily="18" charset="0"/>
              </a:rPr>
              <a:t> Era — AD 1517-1750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PHILADELPHIA — </a:t>
            </a:r>
            <a:r>
              <a:rPr lang="en-US" i="1">
                <a:solidFill>
                  <a:srgbClr val="FF9900"/>
                </a:solidFill>
                <a:latin typeface="Tahoma Small Cap" pitchFamily="34" charset="0"/>
                <a:cs typeface="Times New Roman" pitchFamily="18" charset="0"/>
              </a:rPr>
              <a:t>Missionary</a:t>
            </a:r>
            <a:r>
              <a:rPr lang="en-US" i="1">
                <a:latin typeface="Tahoma Small Cap" pitchFamily="34" charset="0"/>
                <a:cs typeface="Times New Roman" pitchFamily="18" charset="0"/>
              </a:rPr>
              <a:t> Era — AD 1750-1850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LAODICEA — </a:t>
            </a:r>
            <a:r>
              <a:rPr lang="en-US" i="1">
                <a:solidFill>
                  <a:srgbClr val="FF9900"/>
                </a:solidFill>
                <a:latin typeface="Tahoma Small Cap" pitchFamily="34" charset="0"/>
                <a:cs typeface="Times New Roman" pitchFamily="18" charset="0"/>
              </a:rPr>
              <a:t>Democratic Church</a:t>
            </a:r>
            <a:r>
              <a:rPr lang="en-US" i="1">
                <a:latin typeface="Tahoma Small Cap" pitchFamily="34" charset="0"/>
                <a:cs typeface="Times New Roman" pitchFamily="18" charset="0"/>
              </a:rPr>
              <a:t> Era — AD 1850</a:t>
            </a:r>
            <a:r>
              <a:rPr lang="en-US" i="1">
                <a:latin typeface="Tahoma Small Cap" pitchFamily="34" charset="0"/>
                <a:cs typeface="Times New Roman" pitchFamily="18" charset="0"/>
                <a:sym typeface="Wingdings" pitchFamily="2" charset="2"/>
              </a:rPr>
              <a:t>-?</a:t>
            </a:r>
            <a:endParaRPr lang="en-US">
              <a:latin typeface="Tahoma Small Cap" pitchFamily="34" charset="0"/>
            </a:endParaRPr>
          </a:p>
          <a:p>
            <a:pPr>
              <a:tabLst>
                <a:tab pos="228600" algn="l"/>
                <a:tab pos="457200" algn="l"/>
                <a:tab pos="685800" algn="l"/>
                <a:tab pos="914400" algn="l"/>
                <a:tab pos="1143000" algn="l"/>
                <a:tab pos="1371600" algn="l"/>
                <a:tab pos="1600200" algn="l"/>
              </a:tabLst>
            </a:pPr>
            <a:endParaRPr lang="en-US" i="1">
              <a:latin typeface="Tahoma Small Cap" pitchFamily="34" charset="0"/>
              <a:cs typeface="Times New Roman" pitchFamily="18" charset="0"/>
              <a:sym typeface="Wingdings" pitchFamily="2" charset="2"/>
            </a:endParaRPr>
          </a:p>
        </p:txBody>
      </p:sp>
      <p:sp>
        <p:nvSpPr>
          <p:cNvPr id="55307" name="Text Box 14"/>
          <p:cNvSpPr txBox="1">
            <a:spLocks noChangeArrowheads="1"/>
          </p:cNvSpPr>
          <p:nvPr/>
        </p:nvSpPr>
        <p:spPr bwMode="auto">
          <a:xfrm>
            <a:off x="228600" y="838200"/>
            <a:ext cx="914400" cy="336550"/>
          </a:xfrm>
          <a:prstGeom prst="rect">
            <a:avLst/>
          </a:prstGeom>
          <a:noFill/>
          <a:ln w="9525">
            <a:noFill/>
            <a:miter lim="800000"/>
            <a:headEnd/>
            <a:tailEnd/>
          </a:ln>
        </p:spPr>
        <p:txBody>
          <a:bodyPr>
            <a:spAutoFit/>
          </a:bodyPr>
          <a:lstStyle/>
          <a:p>
            <a:pPr>
              <a:spcBef>
                <a:spcPct val="50000"/>
              </a:spcBef>
            </a:pPr>
            <a:r>
              <a:rPr lang="en-US" sz="1600"/>
              <a:t>30 A.D.</a:t>
            </a:r>
          </a:p>
        </p:txBody>
      </p:sp>
      <p:sp>
        <p:nvSpPr>
          <p:cNvPr id="12" name="Rectangle 11"/>
          <p:cNvSpPr/>
          <p:nvPr/>
        </p:nvSpPr>
        <p:spPr bwMode="auto">
          <a:xfrm>
            <a:off x="990600" y="4876800"/>
            <a:ext cx="71628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defRPr/>
            </a:pPr>
            <a:endParaRPr lang="en-US">
              <a:ln>
                <a:solidFill>
                  <a:sysClr val="windowText" lastClr="000000"/>
                </a:solidFill>
              </a:ln>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Line 8"/>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56323" name="Line 7"/>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56324"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56325"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56326" name="Line 6"/>
          <p:cNvSpPr>
            <a:spLocks noChangeShapeType="1"/>
          </p:cNvSpPr>
          <p:nvPr/>
        </p:nvSpPr>
        <p:spPr bwMode="auto">
          <a:xfrm>
            <a:off x="7086600" y="2362200"/>
            <a:ext cx="1524000" cy="0"/>
          </a:xfrm>
          <a:prstGeom prst="line">
            <a:avLst/>
          </a:prstGeom>
          <a:noFill/>
          <a:ln w="28575">
            <a:solidFill>
              <a:schemeClr val="tx1"/>
            </a:solidFill>
            <a:round/>
            <a:headEnd/>
            <a:tailEnd/>
          </a:ln>
        </p:spPr>
        <p:txBody>
          <a:bodyPr/>
          <a:lstStyle/>
          <a:p>
            <a:endParaRPr lang="en-US"/>
          </a:p>
        </p:txBody>
      </p:sp>
      <p:sp>
        <p:nvSpPr>
          <p:cNvPr id="56327" name="Rectangle 9"/>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56328" name="Rectangle 10"/>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b="0" u="sng">
                <a:solidFill>
                  <a:srgbClr val="FF9900"/>
                </a:solidFill>
                <a:latin typeface="Tahoma Small Cap" pitchFamily="34" charset="0"/>
                <a:cs typeface="Times New Roman" pitchFamily="18" charset="0"/>
              </a:rPr>
              <a:t>THE SEVEN CHURCHES</a:t>
            </a:r>
            <a:endParaRPr lang="en-US" sz="2400" b="0">
              <a:solidFill>
                <a:srgbClr val="FF9900"/>
              </a:solidFill>
              <a:latin typeface="Tahoma Small Cap"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56329" name="Rectangle 11"/>
          <p:cNvSpPr>
            <a:spLocks noChangeArrowheads="1"/>
          </p:cNvSpPr>
          <p:nvPr/>
        </p:nvSpPr>
        <p:spPr bwMode="auto">
          <a:xfrm>
            <a:off x="3505200" y="944563"/>
            <a:ext cx="2590800" cy="731837"/>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2 &amp; 3</a:t>
            </a:r>
            <a:endParaRPr lang="en-US" b="0">
              <a:solidFill>
                <a:schemeClr val="hlink"/>
              </a:solidFill>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56330" name="Rectangle 12"/>
          <p:cNvSpPr>
            <a:spLocks noChangeArrowheads="1"/>
          </p:cNvSpPr>
          <p:nvPr/>
        </p:nvSpPr>
        <p:spPr bwMode="auto">
          <a:xfrm>
            <a:off x="762000" y="1846263"/>
            <a:ext cx="8693150" cy="3786187"/>
          </a:xfrm>
          <a:prstGeom prst="rect">
            <a:avLst/>
          </a:prstGeom>
          <a:noFill/>
          <a:ln w="9525">
            <a:noFill/>
            <a:miter lim="800000"/>
            <a:headEnd/>
            <a:tailEnd/>
          </a:ln>
        </p:spPr>
        <p:txBody>
          <a:bodyPr anchor="ctr">
            <a:spAutoFit/>
          </a:bodyPr>
          <a:lstStyle/>
          <a:p>
            <a:pPr>
              <a:lnSpc>
                <a:spcPct val="150000"/>
              </a:lnSpc>
              <a:tabLst>
                <a:tab pos="228600" algn="l"/>
                <a:tab pos="457200" algn="l"/>
                <a:tab pos="685800" algn="l"/>
                <a:tab pos="914400" algn="l"/>
                <a:tab pos="1143000" algn="l"/>
                <a:tab pos="1371600" algn="l"/>
                <a:tab pos="1600200" algn="l"/>
              </a:tabLst>
            </a:pPr>
            <a:r>
              <a:rPr lang="en-US" i="1">
                <a:solidFill>
                  <a:schemeClr val="hlink"/>
                </a:solidFill>
                <a:latin typeface="Tahoma Small Cap" pitchFamily="34" charset="0"/>
              </a:rPr>
              <a:t>                                                                                              2nd Coming</a:t>
            </a:r>
            <a:endParaRPr lang="en-US" sz="2000" i="1">
              <a:solidFill>
                <a:schemeClr val="hlink"/>
              </a:solidFill>
              <a:latin typeface="Tahoma Small Cap" pitchFamily="34" charset="0"/>
              <a:cs typeface="Times New Roman" pitchFamily="18" charset="0"/>
            </a:endParaRPr>
          </a:p>
          <a:p>
            <a:pPr>
              <a:lnSpc>
                <a:spcPct val="150000"/>
              </a:lnSpc>
              <a:tabLst>
                <a:tab pos="228600" algn="l"/>
                <a:tab pos="457200" algn="l"/>
                <a:tab pos="685800" algn="l"/>
                <a:tab pos="914400" algn="l"/>
                <a:tab pos="1143000" algn="l"/>
                <a:tab pos="1371600" algn="l"/>
                <a:tab pos="1600200" algn="l"/>
              </a:tabLst>
            </a:pPr>
            <a:r>
              <a:rPr lang="en-US" sz="2000" i="1">
                <a:latin typeface="Tahoma Small Cap" pitchFamily="34" charset="0"/>
                <a:cs typeface="Times New Roman" pitchFamily="18" charset="0"/>
              </a:rPr>
              <a:t>• </a:t>
            </a:r>
            <a:r>
              <a:rPr lang="en-US" i="1">
                <a:latin typeface="Tahoma Small Cap" pitchFamily="34" charset="0"/>
                <a:cs typeface="Times New Roman" pitchFamily="18" charset="0"/>
              </a:rPr>
              <a:t>EPHESUS — </a:t>
            </a:r>
            <a:r>
              <a:rPr lang="en-US" i="1">
                <a:solidFill>
                  <a:srgbClr val="FF9900"/>
                </a:solidFill>
                <a:latin typeface="Tahoma Small Cap" pitchFamily="34" charset="0"/>
                <a:cs typeface="Times New Roman" pitchFamily="18" charset="0"/>
              </a:rPr>
              <a:t>Apostolic</a:t>
            </a:r>
            <a:r>
              <a:rPr lang="en-US" i="1">
                <a:latin typeface="Tahoma Small Cap" pitchFamily="34" charset="0"/>
                <a:cs typeface="Times New Roman" pitchFamily="18" charset="0"/>
              </a:rPr>
              <a:t> Era — AD 34-100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SMYRNA — </a:t>
            </a:r>
            <a:r>
              <a:rPr lang="en-US" i="1">
                <a:solidFill>
                  <a:srgbClr val="FF9900"/>
                </a:solidFill>
                <a:latin typeface="Tahoma Small Cap" pitchFamily="34" charset="0"/>
                <a:cs typeface="Times New Roman" pitchFamily="18" charset="0"/>
              </a:rPr>
              <a:t>Persecution</a:t>
            </a:r>
            <a:r>
              <a:rPr lang="en-US">
                <a:latin typeface="Tahoma Small Cap" pitchFamily="34" charset="0"/>
                <a:cs typeface="Times New Roman" pitchFamily="18" charset="0"/>
              </a:rPr>
              <a:t> </a:t>
            </a:r>
            <a:r>
              <a:rPr lang="en-US" i="1">
                <a:latin typeface="Tahoma Small Cap" pitchFamily="34" charset="0"/>
                <a:cs typeface="Times New Roman" pitchFamily="18" charset="0"/>
              </a:rPr>
              <a:t>Era — AD 100-313</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PERGAMOS </a:t>
            </a:r>
            <a:r>
              <a:rPr lang="en-US">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Empirical Church</a:t>
            </a:r>
            <a:r>
              <a:rPr lang="en-US" i="1">
                <a:latin typeface="Tahoma Small Cap" pitchFamily="34" charset="0"/>
                <a:cs typeface="Times New Roman" pitchFamily="18" charset="0"/>
              </a:rPr>
              <a:t> Era — AD 313-606</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THYATIRA — </a:t>
            </a:r>
            <a:r>
              <a:rPr lang="en-US" i="1">
                <a:solidFill>
                  <a:srgbClr val="FF9900"/>
                </a:solidFill>
                <a:latin typeface="Tahoma Small Cap" pitchFamily="34" charset="0"/>
                <a:cs typeface="Times New Roman" pitchFamily="18" charset="0"/>
              </a:rPr>
              <a:t>Roman Papal</a:t>
            </a:r>
            <a:r>
              <a:rPr lang="en-US" i="1">
                <a:latin typeface="Tahoma Small Cap" pitchFamily="34" charset="0"/>
                <a:cs typeface="Times New Roman" pitchFamily="18" charset="0"/>
              </a:rPr>
              <a:t> Era — AD 606-1517</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SARDIS — </a:t>
            </a:r>
            <a:r>
              <a:rPr lang="en-US" i="1">
                <a:solidFill>
                  <a:srgbClr val="FF9900"/>
                </a:solidFill>
                <a:latin typeface="Tahoma Small Cap" pitchFamily="34" charset="0"/>
                <a:cs typeface="Times New Roman" pitchFamily="18" charset="0"/>
              </a:rPr>
              <a:t>Reformation</a:t>
            </a:r>
            <a:r>
              <a:rPr lang="en-US" i="1">
                <a:latin typeface="Tahoma Small Cap" pitchFamily="34" charset="0"/>
                <a:cs typeface="Times New Roman" pitchFamily="18" charset="0"/>
              </a:rPr>
              <a:t> Era — AD 1517-1750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PHILADELPHIA — </a:t>
            </a:r>
            <a:r>
              <a:rPr lang="en-US" i="1">
                <a:solidFill>
                  <a:srgbClr val="FF9900"/>
                </a:solidFill>
                <a:latin typeface="Tahoma Small Cap" pitchFamily="34" charset="0"/>
                <a:cs typeface="Times New Roman" pitchFamily="18" charset="0"/>
              </a:rPr>
              <a:t>Missionary</a:t>
            </a:r>
            <a:r>
              <a:rPr lang="en-US" i="1">
                <a:latin typeface="Tahoma Small Cap" pitchFamily="34" charset="0"/>
                <a:cs typeface="Times New Roman" pitchFamily="18" charset="0"/>
              </a:rPr>
              <a:t> Era — AD 1750-1850</a:t>
            </a:r>
            <a:endParaRPr lang="en-US">
              <a:latin typeface="Tahoma Small Cap" pitchFamily="34" charset="0"/>
            </a:endParaRPr>
          </a:p>
          <a:p>
            <a:pPr>
              <a:lnSpc>
                <a:spcPct val="150000"/>
              </a:lnSpc>
              <a:tabLst>
                <a:tab pos="228600" algn="l"/>
                <a:tab pos="457200" algn="l"/>
                <a:tab pos="685800" algn="l"/>
                <a:tab pos="914400" algn="l"/>
                <a:tab pos="1143000" algn="l"/>
                <a:tab pos="1371600" algn="l"/>
                <a:tab pos="1600200" algn="l"/>
              </a:tabLst>
            </a:pPr>
            <a:r>
              <a:rPr lang="en-US" i="1">
                <a:latin typeface="Tahoma Small Cap" pitchFamily="34" charset="0"/>
                <a:cs typeface="Times New Roman" pitchFamily="18" charset="0"/>
              </a:rPr>
              <a:t>						 • LAODICEA — </a:t>
            </a:r>
            <a:r>
              <a:rPr lang="en-US" i="1">
                <a:solidFill>
                  <a:srgbClr val="FF9900"/>
                </a:solidFill>
                <a:latin typeface="Tahoma Small Cap" pitchFamily="34" charset="0"/>
                <a:cs typeface="Times New Roman" pitchFamily="18" charset="0"/>
              </a:rPr>
              <a:t>Democratic Church</a:t>
            </a:r>
            <a:r>
              <a:rPr lang="en-US" i="1">
                <a:latin typeface="Tahoma Small Cap" pitchFamily="34" charset="0"/>
                <a:cs typeface="Times New Roman" pitchFamily="18" charset="0"/>
              </a:rPr>
              <a:t> Era — AD 1850 </a:t>
            </a:r>
            <a:r>
              <a:rPr lang="en-US" i="1">
                <a:latin typeface="Tahoma Small Cap" pitchFamily="34" charset="0"/>
                <a:cs typeface="Times New Roman" pitchFamily="18" charset="0"/>
                <a:sym typeface="Wingdings" pitchFamily="2" charset="2"/>
              </a:rPr>
              <a:t>- ?</a:t>
            </a:r>
            <a:endParaRPr lang="en-US">
              <a:latin typeface="Tahoma Small Cap" pitchFamily="34" charset="0"/>
            </a:endParaRPr>
          </a:p>
          <a:p>
            <a:pPr>
              <a:tabLst>
                <a:tab pos="228600" algn="l"/>
                <a:tab pos="457200" algn="l"/>
                <a:tab pos="685800" algn="l"/>
                <a:tab pos="914400" algn="l"/>
                <a:tab pos="1143000" algn="l"/>
                <a:tab pos="1371600" algn="l"/>
                <a:tab pos="1600200" algn="l"/>
              </a:tabLst>
            </a:pPr>
            <a:endParaRPr lang="en-US" i="1">
              <a:latin typeface="Tahoma Small Cap" pitchFamily="34" charset="0"/>
              <a:cs typeface="Times New Roman" pitchFamily="18" charset="0"/>
              <a:sym typeface="Wingdings" pitchFamily="2" charset="2"/>
            </a:endParaRPr>
          </a:p>
        </p:txBody>
      </p:sp>
      <p:sp>
        <p:nvSpPr>
          <p:cNvPr id="56331" name="Text Box 14"/>
          <p:cNvSpPr txBox="1">
            <a:spLocks noChangeArrowheads="1"/>
          </p:cNvSpPr>
          <p:nvPr/>
        </p:nvSpPr>
        <p:spPr bwMode="auto">
          <a:xfrm>
            <a:off x="228600" y="838200"/>
            <a:ext cx="914400" cy="336550"/>
          </a:xfrm>
          <a:prstGeom prst="rect">
            <a:avLst/>
          </a:prstGeom>
          <a:noFill/>
          <a:ln w="9525">
            <a:noFill/>
            <a:miter lim="800000"/>
            <a:headEnd/>
            <a:tailEnd/>
          </a:ln>
        </p:spPr>
        <p:txBody>
          <a:bodyPr>
            <a:spAutoFit/>
          </a:bodyPr>
          <a:lstStyle/>
          <a:p>
            <a:pPr>
              <a:spcBef>
                <a:spcPct val="50000"/>
              </a:spcBef>
            </a:pPr>
            <a:r>
              <a:rPr lang="en-US" sz="1600"/>
              <a:t>30 A.D.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775"/>
            <a:ext cx="8229600" cy="1139825"/>
          </a:xfrm>
        </p:spPr>
        <p:txBody>
          <a:bodyPr/>
          <a:lstStyle/>
          <a:p>
            <a:pPr>
              <a:defRPr/>
            </a:pPr>
            <a:r>
              <a:rPr lang="en-US" sz="5400" b="1" dirty="0" smtClean="0">
                <a:solidFill>
                  <a:srgbClr val="FF9900"/>
                </a:solidFill>
                <a:effectLst/>
              </a:rPr>
              <a:t>Summary </a:t>
            </a:r>
            <a:br>
              <a:rPr lang="en-US" sz="5400" b="1" dirty="0" smtClean="0">
                <a:solidFill>
                  <a:srgbClr val="FF9900"/>
                </a:solidFill>
                <a:effectLst/>
              </a:rPr>
            </a:br>
            <a:r>
              <a:rPr lang="en-US" sz="5400" b="1" dirty="0" smtClean="0">
                <a:solidFill>
                  <a:srgbClr val="FF9900"/>
                </a:solidFill>
                <a:effectLst/>
              </a:rPr>
              <a:t>of the Time Element</a:t>
            </a:r>
            <a:br>
              <a:rPr lang="en-US" sz="5400" b="1" dirty="0" smtClean="0">
                <a:solidFill>
                  <a:srgbClr val="FF9900"/>
                </a:solidFill>
                <a:effectLst/>
              </a:rPr>
            </a:br>
            <a:endParaRPr lang="en-US" sz="5400" dirty="0"/>
          </a:p>
        </p:txBody>
      </p:sp>
      <p:sp>
        <p:nvSpPr>
          <p:cNvPr id="57347" name="Content Placeholder 2"/>
          <p:cNvSpPr>
            <a:spLocks noGrp="1"/>
          </p:cNvSpPr>
          <p:nvPr>
            <p:ph idx="1"/>
          </p:nvPr>
        </p:nvSpPr>
        <p:spPr>
          <a:xfrm>
            <a:off x="457200" y="2743200"/>
            <a:ext cx="8229600" cy="3387725"/>
          </a:xfrm>
        </p:spPr>
        <p:txBody>
          <a:bodyPr/>
          <a:lstStyle/>
          <a:p>
            <a:pPr>
              <a:buFont typeface="Wingdings" pitchFamily="2" charset="2"/>
              <a:buNone/>
              <a:tabLst>
                <a:tab pos="3200400" algn="l"/>
              </a:tabLst>
            </a:pPr>
            <a:r>
              <a:rPr lang="en-US" sz="3600" i="1" smtClean="0">
                <a:effectLst/>
              </a:rPr>
              <a:t>Chapter 1-2-3  	Christ as High Priest</a:t>
            </a:r>
          </a:p>
          <a:p>
            <a:pPr>
              <a:buFont typeface="Wingdings" pitchFamily="2" charset="2"/>
              <a:buNone/>
              <a:tabLst>
                <a:tab pos="3200400" algn="l"/>
              </a:tabLst>
            </a:pPr>
            <a:r>
              <a:rPr lang="en-US" sz="3600" i="1" smtClean="0">
                <a:effectLst/>
              </a:rPr>
              <a:t>Chapter 4-5-6  </a:t>
            </a:r>
            <a:r>
              <a:rPr lang="en-US" sz="3600" i="1" smtClean="0">
                <a:solidFill>
                  <a:srgbClr val="FF9900"/>
                </a:solidFill>
                <a:effectLst/>
              </a:rPr>
              <a:t>	Christ as Lamb and</a:t>
            </a:r>
          </a:p>
          <a:p>
            <a:pPr>
              <a:buFont typeface="Wingdings" pitchFamily="2" charset="2"/>
              <a:buNone/>
              <a:tabLst>
                <a:tab pos="3200400" algn="l"/>
              </a:tabLst>
            </a:pPr>
            <a:r>
              <a:rPr lang="en-US" sz="3600" i="1" smtClean="0">
                <a:solidFill>
                  <a:srgbClr val="FF9900"/>
                </a:solidFill>
                <a:effectLst/>
              </a:rPr>
              <a:t>                         	our Redeemer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Line 2"/>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58371" name="Line 3"/>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58372"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58373"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58374" name="Line 6"/>
          <p:cNvSpPr>
            <a:spLocks noChangeShapeType="1"/>
          </p:cNvSpPr>
          <p:nvPr/>
        </p:nvSpPr>
        <p:spPr bwMode="auto">
          <a:xfrm>
            <a:off x="7239000" y="2362200"/>
            <a:ext cx="1371600" cy="0"/>
          </a:xfrm>
          <a:prstGeom prst="line">
            <a:avLst/>
          </a:prstGeom>
          <a:noFill/>
          <a:ln w="28575">
            <a:solidFill>
              <a:schemeClr val="tx1"/>
            </a:solidFill>
            <a:round/>
            <a:headEnd/>
            <a:tailEnd/>
          </a:ln>
        </p:spPr>
        <p:txBody>
          <a:bodyPr/>
          <a:lstStyle/>
          <a:p>
            <a:endParaRPr lang="en-US"/>
          </a:p>
        </p:txBody>
      </p:sp>
      <p:sp>
        <p:nvSpPr>
          <p:cNvPr id="58375"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58376"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SEALS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58377" name="Rectangle 9"/>
          <p:cNvSpPr>
            <a:spLocks noChangeArrowheads="1"/>
          </p:cNvSpPr>
          <p:nvPr/>
        </p:nvSpPr>
        <p:spPr bwMode="auto">
          <a:xfrm>
            <a:off x="3124200" y="971550"/>
            <a:ext cx="3276600" cy="6778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6</a:t>
            </a:r>
            <a:endParaRPr lang="en-US" b="0">
              <a:solidFill>
                <a:schemeClr val="hlink"/>
              </a:solidFill>
              <a:latin typeface="Tahoma Small Cap" pitchFamily="34" charset="0"/>
            </a:endParaRPr>
          </a:p>
          <a:p>
            <a:pPr algn="ctr">
              <a:tabLst>
                <a:tab pos="228600" algn="l"/>
                <a:tab pos="457200" algn="l"/>
                <a:tab pos="685800" algn="l"/>
                <a:tab pos="914400" algn="l"/>
              </a:tabLst>
            </a:pPr>
            <a:r>
              <a:rPr lang="en-US" sz="2000" b="0">
                <a:latin typeface="Tahoma Small Cap" pitchFamily="34" charset="0"/>
              </a:rPr>
              <a:t>(</a:t>
            </a:r>
            <a:r>
              <a:rPr lang="en-US" sz="2000">
                <a:solidFill>
                  <a:srgbClr val="FF9900"/>
                </a:solidFill>
                <a:latin typeface="Tahoma Small Cap" pitchFamily="34" charset="0"/>
              </a:rPr>
              <a:t>The First Four Seals</a:t>
            </a:r>
            <a:r>
              <a:rPr lang="en-US" sz="2000" b="0">
                <a:latin typeface="Tahoma Small Cap" pitchFamily="34" charset="0"/>
              </a:rPr>
              <a:t>)</a:t>
            </a:r>
          </a:p>
        </p:txBody>
      </p:sp>
      <p:sp>
        <p:nvSpPr>
          <p:cNvPr id="58378" name="Rectangle 11"/>
          <p:cNvSpPr>
            <a:spLocks noChangeArrowheads="1"/>
          </p:cNvSpPr>
          <p:nvPr/>
        </p:nvSpPr>
        <p:spPr bwMode="auto">
          <a:xfrm>
            <a:off x="7197725" y="1981200"/>
            <a:ext cx="1412875" cy="366713"/>
          </a:xfrm>
          <a:prstGeom prst="rect">
            <a:avLst/>
          </a:prstGeom>
          <a:noFill/>
          <a:ln w="9525">
            <a:noFill/>
            <a:miter lim="800000"/>
            <a:headEnd/>
            <a:tailEnd/>
          </a:ln>
        </p:spPr>
        <p:txBody>
          <a:bodyPr wrap="none">
            <a:spAutoFit/>
          </a:bodyPr>
          <a:lstStyle/>
          <a:p>
            <a:r>
              <a:rPr lang="en-US" i="1"/>
              <a:t>2</a:t>
            </a:r>
            <a:r>
              <a:rPr lang="en-US" i="1" baseline="30000"/>
              <a:t>nd</a:t>
            </a:r>
            <a:r>
              <a:rPr lang="en-US" i="1"/>
              <a:t> Coming</a:t>
            </a:r>
          </a:p>
        </p:txBody>
      </p:sp>
      <p:sp>
        <p:nvSpPr>
          <p:cNvPr id="58379" name="Rectangle 14"/>
          <p:cNvSpPr>
            <a:spLocks noChangeArrowheads="1"/>
          </p:cNvSpPr>
          <p:nvPr/>
        </p:nvSpPr>
        <p:spPr bwMode="auto">
          <a:xfrm>
            <a:off x="685800" y="2693988"/>
            <a:ext cx="7924800" cy="2843212"/>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latin typeface="Tahoma Small Cap" pitchFamily="34" charset="0"/>
                <a:cs typeface="Times New Roman" pitchFamily="18" charset="0"/>
              </a:rPr>
              <a:t>1-2-3								</a:t>
            </a:r>
            <a:endParaRPr lang="en-US" b="0">
              <a:latin typeface="Tahoma Small Cap" pitchFamily="34" charset="0"/>
            </a:endParaRPr>
          </a:p>
          <a:p>
            <a:pPr>
              <a:lnSpc>
                <a:spcPct val="150000"/>
              </a:lnSpc>
              <a:tabLst>
                <a:tab pos="228600" algn="l"/>
                <a:tab pos="457200" algn="l"/>
                <a:tab pos="685800" algn="l"/>
                <a:tab pos="914400" algn="l"/>
              </a:tabLst>
            </a:pPr>
            <a:r>
              <a:rPr lang="en-US">
                <a:latin typeface="Tahoma Small Cap" pitchFamily="34" charset="0"/>
                <a:cs typeface="Times New Roman" pitchFamily="18" charset="0"/>
              </a:rPr>
              <a:t> </a:t>
            </a:r>
            <a:r>
              <a:rPr lang="en-US">
                <a:solidFill>
                  <a:schemeClr val="hlink"/>
                </a:solidFill>
                <a:latin typeface="Tahoma Small Cap" pitchFamily="34" charset="0"/>
                <a:cs typeface="Times New Roman" pitchFamily="18" charset="0"/>
              </a:rPr>
              <a:t>4-5-</a:t>
            </a:r>
            <a:r>
              <a:rPr lang="en-US">
                <a:solidFill>
                  <a:srgbClr val="FF9900"/>
                </a:solidFill>
                <a:latin typeface="Tahoma Small Cap" pitchFamily="34" charset="0"/>
                <a:cs typeface="Times New Roman" pitchFamily="18" charset="0"/>
              </a:rPr>
              <a:t>6</a:t>
            </a:r>
            <a:endParaRPr lang="en-US" b="0">
              <a:solidFill>
                <a:srgbClr val="FF9900"/>
              </a:solidFill>
              <a:latin typeface="Tahoma Small Cap" pitchFamily="34" charset="0"/>
            </a:endParaRPr>
          </a:p>
          <a:p>
            <a:pPr>
              <a:lnSpc>
                <a:spcPct val="150000"/>
              </a:lnSpc>
              <a:tabLst>
                <a:tab pos="228600" algn="l"/>
                <a:tab pos="457200" algn="l"/>
                <a:tab pos="685800" algn="l"/>
                <a:tab pos="914400" algn="l"/>
              </a:tabLst>
            </a:pPr>
            <a:r>
              <a:rPr lang="en-US">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1</a:t>
            </a:r>
            <a:r>
              <a:rPr lang="en-US" i="1" baseline="30000">
                <a:solidFill>
                  <a:srgbClr val="FF9900"/>
                </a:solidFill>
                <a:latin typeface="Tahoma Small Cap" pitchFamily="34" charset="0"/>
                <a:cs typeface="Times New Roman" pitchFamily="18" charset="0"/>
              </a:rPr>
              <a:t>ST</a:t>
            </a:r>
            <a:r>
              <a:rPr lang="en-US" i="1">
                <a:latin typeface="Tahoma Small Cap" pitchFamily="34" charset="0"/>
                <a:cs typeface="Times New Roman" pitchFamily="18" charset="0"/>
              </a:rPr>
              <a:t>: </a:t>
            </a:r>
            <a:r>
              <a:rPr lang="en-US" b="0" i="1" u="sng">
                <a:latin typeface="Tahoma Small Cap" pitchFamily="34" charset="0"/>
                <a:cs typeface="Times New Roman" pitchFamily="18" charset="0"/>
              </a:rPr>
              <a:t>White</a:t>
            </a:r>
            <a:r>
              <a:rPr lang="en-US" b="0"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b="0" i="1">
                <a:latin typeface="Tahoma Small Cap" pitchFamily="34" charset="0"/>
                <a:cs typeface="Times New Roman" pitchFamily="18" charset="0"/>
              </a:rPr>
              <a:t> (conquering gospel going forth) </a:t>
            </a:r>
            <a:endParaRPr lang="en-US" b="0">
              <a:latin typeface="Tahoma Small Cap" pitchFamily="34"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2</a:t>
            </a:r>
            <a:r>
              <a:rPr lang="en-US" i="1" baseline="30000">
                <a:solidFill>
                  <a:srgbClr val="FF9900"/>
                </a:solidFill>
                <a:latin typeface="Tahoma Small Cap" pitchFamily="34" charset="0"/>
                <a:cs typeface="Times New Roman" pitchFamily="18" charset="0"/>
              </a:rPr>
              <a:t>nd</a:t>
            </a:r>
            <a:r>
              <a:rPr lang="en-US" i="1">
                <a:latin typeface="Tahoma Small Cap" pitchFamily="34" charset="0"/>
                <a:cs typeface="Times New Roman" pitchFamily="18" charset="0"/>
              </a:rPr>
              <a:t>: </a:t>
            </a:r>
            <a:r>
              <a:rPr lang="en-US" b="0" i="1" u="sng">
                <a:solidFill>
                  <a:srgbClr val="FF3300"/>
                </a:solidFill>
                <a:latin typeface="Tahoma Small Cap" pitchFamily="34" charset="0"/>
                <a:cs typeface="Times New Roman" pitchFamily="18" charset="0"/>
              </a:rPr>
              <a:t>Red</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(worldwide wars &amp; bloodshed)</a:t>
            </a:r>
            <a:endParaRPr lang="en-US" sz="2400" b="0">
              <a:latin typeface="Times New Roman" pitchFamily="18"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3</a:t>
            </a:r>
            <a:r>
              <a:rPr lang="en-US" i="1" baseline="30000">
                <a:solidFill>
                  <a:srgbClr val="FF9900"/>
                </a:solidFill>
                <a:latin typeface="Tahoma Small Cap" pitchFamily="34" charset="0"/>
                <a:cs typeface="Times New Roman" pitchFamily="18" charset="0"/>
              </a:rPr>
              <a:t>rd</a:t>
            </a:r>
            <a:r>
              <a:rPr lang="en-US" i="1">
                <a:latin typeface="Tahoma Small Cap" pitchFamily="34" charset="0"/>
                <a:cs typeface="Times New Roman" pitchFamily="18" charset="0"/>
              </a:rPr>
              <a:t>: </a:t>
            </a:r>
            <a:r>
              <a:rPr lang="en-US" b="0" i="1" u="sng">
                <a:solidFill>
                  <a:schemeClr val="tx2"/>
                </a:solidFill>
                <a:latin typeface="Tahoma Small Cap" pitchFamily="34" charset="0"/>
                <a:cs typeface="Times New Roman" pitchFamily="18" charset="0"/>
              </a:rPr>
              <a:t>Black</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(famine &amp; scarcity of food)</a:t>
            </a:r>
            <a:endParaRPr lang="en-US" b="0">
              <a:latin typeface="Tahoma Small Cap" pitchFamily="34"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4</a:t>
            </a:r>
            <a:r>
              <a:rPr lang="en-US" i="1" baseline="30000">
                <a:solidFill>
                  <a:srgbClr val="FF9900"/>
                </a:solidFill>
                <a:latin typeface="Tahoma Small Cap" pitchFamily="34" charset="0"/>
                <a:cs typeface="Times New Roman" pitchFamily="18" charset="0"/>
              </a:rPr>
              <a:t>th</a:t>
            </a:r>
            <a:r>
              <a:rPr lang="en-US" i="1">
                <a:latin typeface="Tahoma Small Cap" pitchFamily="34" charset="0"/>
                <a:cs typeface="Times New Roman" pitchFamily="18" charset="0"/>
              </a:rPr>
              <a:t>: </a:t>
            </a:r>
            <a:r>
              <a:rPr lang="en-US" b="0" i="1" u="sng">
                <a:solidFill>
                  <a:srgbClr val="CCCC00"/>
                </a:solidFill>
                <a:latin typeface="Tahoma Small Cap" pitchFamily="34" charset="0"/>
                <a:cs typeface="Times New Roman" pitchFamily="18" charset="0"/>
              </a:rPr>
              <a:t>Pale</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(pestilence, plagues &amp; death)</a:t>
            </a:r>
            <a:endParaRPr lang="en-US" b="0">
              <a:latin typeface="Tahoma Small Cap" pitchFamily="34" charset="0"/>
            </a:endParaRPr>
          </a:p>
          <a:p>
            <a:pPr>
              <a:lnSpc>
                <a:spcPct val="150000"/>
              </a:lnSpc>
              <a:tabLst>
                <a:tab pos="228600" algn="l"/>
                <a:tab pos="457200" algn="l"/>
                <a:tab pos="685800" algn="l"/>
                <a:tab pos="914400" algn="l"/>
              </a:tabLst>
            </a:pPr>
            <a:endParaRPr lang="en-US" b="0">
              <a:latin typeface="Tahoma Small Cap" pitchFamily="34" charset="0"/>
            </a:endParaRPr>
          </a:p>
        </p:txBody>
      </p:sp>
      <p:sp>
        <p:nvSpPr>
          <p:cNvPr id="58380" name="Rectangle 15"/>
          <p:cNvSpPr>
            <a:spLocks noChangeArrowheads="1"/>
          </p:cNvSpPr>
          <p:nvPr/>
        </p:nvSpPr>
        <p:spPr bwMode="auto">
          <a:xfrm>
            <a:off x="444500" y="5241925"/>
            <a:ext cx="4279900" cy="274638"/>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r>
              <a:rPr lang="en-US" sz="1200" b="0" i="1">
                <a:latin typeface="Tahoma Small Cap" pitchFamily="34" charset="0"/>
                <a:cs typeface="Times New Roman" pitchFamily="18" charset="0"/>
              </a:rPr>
              <a:t>        “the beginning of sorrows” </a:t>
            </a:r>
            <a:r>
              <a:rPr lang="en-US" sz="1200" b="0">
                <a:latin typeface="Tahoma Small Cap" pitchFamily="34" charset="0"/>
                <a:cs typeface="Times New Roman" pitchFamily="18" charset="0"/>
              </a:rPr>
              <a:t>(Mark 13:8)</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58381" name="Text Box 16"/>
          <p:cNvSpPr txBox="1">
            <a:spLocks noChangeArrowheads="1"/>
          </p:cNvSpPr>
          <p:nvPr/>
        </p:nvSpPr>
        <p:spPr bwMode="auto">
          <a:xfrm>
            <a:off x="990600" y="1447800"/>
            <a:ext cx="7543800" cy="366713"/>
          </a:xfrm>
          <a:prstGeom prst="rect">
            <a:avLst/>
          </a:prstGeom>
          <a:noFill/>
          <a:ln w="9525">
            <a:noFill/>
            <a:miter lim="800000"/>
            <a:headEnd/>
            <a:tailEnd/>
          </a:ln>
        </p:spPr>
        <p:txBody>
          <a:bodyPr>
            <a:spAutoFit/>
          </a:bodyPr>
          <a:lstStyle/>
          <a:p>
            <a:pPr>
              <a:spcBef>
                <a:spcPct val="50000"/>
              </a:spcBef>
            </a:pPr>
            <a:endParaRPr lang="en-US" b="0"/>
          </a:p>
        </p:txBody>
      </p:sp>
      <p:sp>
        <p:nvSpPr>
          <p:cNvPr id="58382" name="Text Box 17"/>
          <p:cNvSpPr txBox="1">
            <a:spLocks noChangeArrowheads="1"/>
          </p:cNvSpPr>
          <p:nvPr/>
        </p:nvSpPr>
        <p:spPr bwMode="auto">
          <a:xfrm>
            <a:off x="1295400" y="1981200"/>
            <a:ext cx="6172200" cy="366713"/>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 ……..</a:t>
            </a:r>
            <a:r>
              <a:rPr lang="en-US" b="0"/>
              <a:t> </a:t>
            </a:r>
          </a:p>
        </p:txBody>
      </p:sp>
      <p:sp>
        <p:nvSpPr>
          <p:cNvPr id="11282" name="Text Box 18"/>
          <p:cNvSpPr txBox="1">
            <a:spLocks noChangeArrowheads="1"/>
          </p:cNvSpPr>
          <p:nvPr/>
        </p:nvSpPr>
        <p:spPr bwMode="auto">
          <a:xfrm>
            <a:off x="228600" y="838200"/>
            <a:ext cx="914400" cy="336550"/>
          </a:xfrm>
          <a:prstGeom prst="rect">
            <a:avLst/>
          </a:prstGeom>
          <a:noFill/>
          <a:ln w="9525">
            <a:noFill/>
            <a:miter lim="800000"/>
            <a:headEnd/>
            <a:tailEnd/>
          </a:ln>
          <a:effectLst/>
        </p:spPr>
        <p:txBody>
          <a:bodyPr>
            <a:spAutoFit/>
          </a:bodyPr>
          <a:lstStyle/>
          <a:p>
            <a:pPr>
              <a:spcBef>
                <a:spcPct val="50000"/>
              </a:spcBef>
              <a:defRPr/>
            </a:pPr>
            <a:r>
              <a:rPr lang="en-US" sz="1600">
                <a:effectLst>
                  <a:outerShdw blurRad="38100" dist="38100" dir="2700000" algn="tl">
                    <a:srgbClr val="010199"/>
                  </a:outerShdw>
                </a:effectLst>
              </a:rPr>
              <a:t>30 A.D.</a:t>
            </a:r>
          </a:p>
        </p:txBody>
      </p:sp>
      <p:sp>
        <p:nvSpPr>
          <p:cNvPr id="58384" name="Line 19"/>
          <p:cNvSpPr>
            <a:spLocks noChangeShapeType="1"/>
          </p:cNvSpPr>
          <p:nvPr/>
        </p:nvSpPr>
        <p:spPr bwMode="auto">
          <a:xfrm>
            <a:off x="6477000" y="3657600"/>
            <a:ext cx="2057400" cy="0"/>
          </a:xfrm>
          <a:prstGeom prst="line">
            <a:avLst/>
          </a:prstGeom>
          <a:noFill/>
          <a:ln w="9525">
            <a:solidFill>
              <a:schemeClr val="tx1"/>
            </a:solidFill>
            <a:round/>
            <a:headEnd/>
            <a:tailEnd type="triangle" w="med" len="med"/>
          </a:ln>
        </p:spPr>
        <p:txBody>
          <a:bodyPr/>
          <a:lstStyle/>
          <a:p>
            <a:endParaRPr lang="en-US"/>
          </a:p>
        </p:txBody>
      </p:sp>
      <p:sp>
        <p:nvSpPr>
          <p:cNvPr id="58385" name="Line 20"/>
          <p:cNvSpPr>
            <a:spLocks noChangeShapeType="1"/>
          </p:cNvSpPr>
          <p:nvPr/>
        </p:nvSpPr>
        <p:spPr bwMode="auto">
          <a:xfrm>
            <a:off x="6324600" y="4114800"/>
            <a:ext cx="2209800" cy="0"/>
          </a:xfrm>
          <a:prstGeom prst="line">
            <a:avLst/>
          </a:prstGeom>
          <a:noFill/>
          <a:ln w="9525">
            <a:solidFill>
              <a:schemeClr val="tx1"/>
            </a:solidFill>
            <a:round/>
            <a:headEnd/>
            <a:tailEnd type="triangle" w="med" len="med"/>
          </a:ln>
        </p:spPr>
        <p:txBody>
          <a:bodyPr/>
          <a:lstStyle/>
          <a:p>
            <a:endParaRPr lang="en-US"/>
          </a:p>
        </p:txBody>
      </p:sp>
      <p:sp>
        <p:nvSpPr>
          <p:cNvPr id="58386" name="Line 21"/>
          <p:cNvSpPr>
            <a:spLocks noChangeShapeType="1"/>
          </p:cNvSpPr>
          <p:nvPr/>
        </p:nvSpPr>
        <p:spPr bwMode="auto">
          <a:xfrm>
            <a:off x="6248400" y="4572000"/>
            <a:ext cx="2286000" cy="0"/>
          </a:xfrm>
          <a:prstGeom prst="line">
            <a:avLst/>
          </a:prstGeom>
          <a:noFill/>
          <a:ln w="9525">
            <a:solidFill>
              <a:schemeClr val="tx1"/>
            </a:solidFill>
            <a:round/>
            <a:headEnd/>
            <a:tailEnd type="triangle" w="med" len="med"/>
          </a:ln>
        </p:spPr>
        <p:txBody>
          <a:bodyPr/>
          <a:lstStyle/>
          <a:p>
            <a:endParaRPr lang="en-US"/>
          </a:p>
        </p:txBody>
      </p:sp>
      <p:sp>
        <p:nvSpPr>
          <p:cNvPr id="58387" name="Line 22"/>
          <p:cNvSpPr>
            <a:spLocks noChangeShapeType="1"/>
          </p:cNvSpPr>
          <p:nvPr/>
        </p:nvSpPr>
        <p:spPr bwMode="auto">
          <a:xfrm>
            <a:off x="6629400" y="4953000"/>
            <a:ext cx="1905000" cy="0"/>
          </a:xfrm>
          <a:prstGeom prst="line">
            <a:avLst/>
          </a:prstGeom>
          <a:noFill/>
          <a:ln w="9525">
            <a:solidFill>
              <a:schemeClr val="tx1"/>
            </a:solidFill>
            <a:round/>
            <a:headEnd/>
            <a:tailEnd type="triangle" w="med" len="med"/>
          </a:ln>
        </p:spPr>
        <p:txBody>
          <a:bodyPr/>
          <a:lstStyle/>
          <a:p>
            <a:endParaRPr lang="en-US"/>
          </a:p>
        </p:txBody>
      </p:sp>
      <p:sp>
        <p:nvSpPr>
          <p:cNvPr id="58388" name="Rectangle 19"/>
          <p:cNvSpPr>
            <a:spLocks noChangeArrowheads="1"/>
          </p:cNvSpPr>
          <p:nvPr/>
        </p:nvSpPr>
        <p:spPr bwMode="auto">
          <a:xfrm>
            <a:off x="1219200" y="3810000"/>
            <a:ext cx="7315200" cy="1371600"/>
          </a:xfrm>
          <a:prstGeom prst="rect">
            <a:avLst/>
          </a:prstGeom>
          <a:solidFill>
            <a:schemeClr val="bg1"/>
          </a:solidFill>
          <a:ln w="9525" algn="ctr">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59395" name="Line 3"/>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59396"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59397"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59398" name="Line 6"/>
          <p:cNvSpPr>
            <a:spLocks noChangeShapeType="1"/>
          </p:cNvSpPr>
          <p:nvPr/>
        </p:nvSpPr>
        <p:spPr bwMode="auto">
          <a:xfrm>
            <a:off x="7239000" y="2362200"/>
            <a:ext cx="1371600" cy="0"/>
          </a:xfrm>
          <a:prstGeom prst="line">
            <a:avLst/>
          </a:prstGeom>
          <a:noFill/>
          <a:ln w="28575">
            <a:solidFill>
              <a:schemeClr val="tx1"/>
            </a:solidFill>
            <a:round/>
            <a:headEnd/>
            <a:tailEnd/>
          </a:ln>
        </p:spPr>
        <p:txBody>
          <a:bodyPr/>
          <a:lstStyle/>
          <a:p>
            <a:endParaRPr lang="en-US"/>
          </a:p>
        </p:txBody>
      </p:sp>
      <p:sp>
        <p:nvSpPr>
          <p:cNvPr id="59399"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59400"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SEALS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59401" name="Rectangle 9"/>
          <p:cNvSpPr>
            <a:spLocks noChangeArrowheads="1"/>
          </p:cNvSpPr>
          <p:nvPr/>
        </p:nvSpPr>
        <p:spPr bwMode="auto">
          <a:xfrm>
            <a:off x="3124200" y="971550"/>
            <a:ext cx="3276600" cy="6778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6</a:t>
            </a:r>
            <a:endParaRPr lang="en-US" b="0">
              <a:solidFill>
                <a:schemeClr val="hlink"/>
              </a:solidFill>
              <a:latin typeface="Tahoma Small Cap" pitchFamily="34" charset="0"/>
            </a:endParaRPr>
          </a:p>
          <a:p>
            <a:pPr algn="ctr">
              <a:tabLst>
                <a:tab pos="228600" algn="l"/>
                <a:tab pos="457200" algn="l"/>
                <a:tab pos="685800" algn="l"/>
                <a:tab pos="914400" algn="l"/>
              </a:tabLst>
            </a:pPr>
            <a:r>
              <a:rPr lang="en-US" sz="2000" b="0">
                <a:latin typeface="Tahoma Small Cap" pitchFamily="34" charset="0"/>
              </a:rPr>
              <a:t>(</a:t>
            </a:r>
            <a:r>
              <a:rPr lang="en-US" sz="2000">
                <a:solidFill>
                  <a:srgbClr val="FF9900"/>
                </a:solidFill>
                <a:latin typeface="Tahoma Small Cap" pitchFamily="34" charset="0"/>
              </a:rPr>
              <a:t>The First Four Seals</a:t>
            </a:r>
            <a:r>
              <a:rPr lang="en-US" sz="2000" b="0">
                <a:latin typeface="Tahoma Small Cap" pitchFamily="34" charset="0"/>
              </a:rPr>
              <a:t>)</a:t>
            </a:r>
          </a:p>
        </p:txBody>
      </p:sp>
      <p:sp>
        <p:nvSpPr>
          <p:cNvPr id="59402" name="Rectangle 11"/>
          <p:cNvSpPr>
            <a:spLocks noChangeArrowheads="1"/>
          </p:cNvSpPr>
          <p:nvPr/>
        </p:nvSpPr>
        <p:spPr bwMode="auto">
          <a:xfrm>
            <a:off x="7197725" y="1981200"/>
            <a:ext cx="1412875" cy="366713"/>
          </a:xfrm>
          <a:prstGeom prst="rect">
            <a:avLst/>
          </a:prstGeom>
          <a:noFill/>
          <a:ln w="9525">
            <a:noFill/>
            <a:miter lim="800000"/>
            <a:headEnd/>
            <a:tailEnd/>
          </a:ln>
        </p:spPr>
        <p:txBody>
          <a:bodyPr wrap="none">
            <a:spAutoFit/>
          </a:bodyPr>
          <a:lstStyle/>
          <a:p>
            <a:r>
              <a:rPr lang="en-US" i="1"/>
              <a:t>2</a:t>
            </a:r>
            <a:r>
              <a:rPr lang="en-US" i="1" baseline="30000"/>
              <a:t>nd</a:t>
            </a:r>
            <a:r>
              <a:rPr lang="en-US" i="1"/>
              <a:t> Coming</a:t>
            </a:r>
          </a:p>
        </p:txBody>
      </p:sp>
      <p:sp>
        <p:nvSpPr>
          <p:cNvPr id="59403" name="Rectangle 14"/>
          <p:cNvSpPr>
            <a:spLocks noChangeArrowheads="1"/>
          </p:cNvSpPr>
          <p:nvPr/>
        </p:nvSpPr>
        <p:spPr bwMode="auto">
          <a:xfrm>
            <a:off x="685800" y="2693988"/>
            <a:ext cx="7924800" cy="2843212"/>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latin typeface="Tahoma Small Cap" pitchFamily="34" charset="0"/>
                <a:cs typeface="Times New Roman" pitchFamily="18" charset="0"/>
              </a:rPr>
              <a:t>1-2-3								</a:t>
            </a:r>
            <a:endParaRPr lang="en-US" b="0">
              <a:latin typeface="Tahoma Small Cap" pitchFamily="34" charset="0"/>
            </a:endParaRPr>
          </a:p>
          <a:p>
            <a:pPr>
              <a:lnSpc>
                <a:spcPct val="150000"/>
              </a:lnSpc>
              <a:tabLst>
                <a:tab pos="228600" algn="l"/>
                <a:tab pos="457200" algn="l"/>
                <a:tab pos="685800" algn="l"/>
                <a:tab pos="914400" algn="l"/>
              </a:tabLst>
            </a:pPr>
            <a:r>
              <a:rPr lang="en-US">
                <a:latin typeface="Tahoma Small Cap" pitchFamily="34" charset="0"/>
                <a:cs typeface="Times New Roman" pitchFamily="18" charset="0"/>
              </a:rPr>
              <a:t> </a:t>
            </a:r>
            <a:r>
              <a:rPr lang="en-US">
                <a:solidFill>
                  <a:schemeClr val="hlink"/>
                </a:solidFill>
                <a:latin typeface="Tahoma Small Cap" pitchFamily="34" charset="0"/>
                <a:cs typeface="Times New Roman" pitchFamily="18" charset="0"/>
              </a:rPr>
              <a:t>4-5-</a:t>
            </a:r>
            <a:r>
              <a:rPr lang="en-US">
                <a:solidFill>
                  <a:srgbClr val="FF9900"/>
                </a:solidFill>
                <a:latin typeface="Tahoma Small Cap" pitchFamily="34" charset="0"/>
                <a:cs typeface="Times New Roman" pitchFamily="18" charset="0"/>
              </a:rPr>
              <a:t>6</a:t>
            </a:r>
            <a:endParaRPr lang="en-US" b="0">
              <a:solidFill>
                <a:srgbClr val="FF9900"/>
              </a:solidFill>
              <a:latin typeface="Tahoma Small Cap" pitchFamily="34" charset="0"/>
            </a:endParaRPr>
          </a:p>
          <a:p>
            <a:pPr>
              <a:lnSpc>
                <a:spcPct val="150000"/>
              </a:lnSpc>
              <a:tabLst>
                <a:tab pos="228600" algn="l"/>
                <a:tab pos="457200" algn="l"/>
                <a:tab pos="685800" algn="l"/>
                <a:tab pos="914400" algn="l"/>
              </a:tabLst>
            </a:pPr>
            <a:r>
              <a:rPr lang="en-US">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1</a:t>
            </a:r>
            <a:r>
              <a:rPr lang="en-US" i="1" baseline="30000">
                <a:solidFill>
                  <a:srgbClr val="FF9900"/>
                </a:solidFill>
                <a:latin typeface="Tahoma Small Cap" pitchFamily="34" charset="0"/>
                <a:cs typeface="Times New Roman" pitchFamily="18" charset="0"/>
              </a:rPr>
              <a:t>ST</a:t>
            </a:r>
            <a:r>
              <a:rPr lang="en-US" i="1">
                <a:latin typeface="Tahoma Small Cap" pitchFamily="34" charset="0"/>
                <a:cs typeface="Times New Roman" pitchFamily="18" charset="0"/>
              </a:rPr>
              <a:t>: </a:t>
            </a:r>
            <a:r>
              <a:rPr lang="en-US" b="0" i="1" u="sng">
                <a:latin typeface="Tahoma Small Cap" pitchFamily="34" charset="0"/>
                <a:cs typeface="Times New Roman" pitchFamily="18" charset="0"/>
              </a:rPr>
              <a:t>White</a:t>
            </a:r>
            <a:r>
              <a:rPr lang="en-US" b="0"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b="0" i="1">
                <a:latin typeface="Tahoma Small Cap" pitchFamily="34" charset="0"/>
                <a:cs typeface="Times New Roman" pitchFamily="18" charset="0"/>
              </a:rPr>
              <a:t> (conquering gospel going forth) </a:t>
            </a:r>
            <a:endParaRPr lang="en-US" b="0">
              <a:latin typeface="Tahoma Small Cap" pitchFamily="34"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2</a:t>
            </a:r>
            <a:r>
              <a:rPr lang="en-US" i="1" baseline="30000">
                <a:solidFill>
                  <a:srgbClr val="FF9900"/>
                </a:solidFill>
                <a:latin typeface="Tahoma Small Cap" pitchFamily="34" charset="0"/>
                <a:cs typeface="Times New Roman" pitchFamily="18" charset="0"/>
              </a:rPr>
              <a:t>nd</a:t>
            </a:r>
            <a:r>
              <a:rPr lang="en-US" i="1">
                <a:latin typeface="Tahoma Small Cap" pitchFamily="34" charset="0"/>
                <a:cs typeface="Times New Roman" pitchFamily="18" charset="0"/>
              </a:rPr>
              <a:t>: </a:t>
            </a:r>
            <a:r>
              <a:rPr lang="en-US" b="0" i="1" u="sng">
                <a:solidFill>
                  <a:srgbClr val="FF3300"/>
                </a:solidFill>
                <a:latin typeface="Tahoma Small Cap" pitchFamily="34" charset="0"/>
                <a:cs typeface="Times New Roman" pitchFamily="18" charset="0"/>
              </a:rPr>
              <a:t>Red</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(worldwide wars &amp; bloodshed)</a:t>
            </a:r>
            <a:endParaRPr lang="en-US" sz="2400" b="0">
              <a:latin typeface="Times New Roman" pitchFamily="18"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3</a:t>
            </a:r>
            <a:r>
              <a:rPr lang="en-US" i="1" baseline="30000">
                <a:solidFill>
                  <a:srgbClr val="FF9900"/>
                </a:solidFill>
                <a:latin typeface="Tahoma Small Cap" pitchFamily="34" charset="0"/>
                <a:cs typeface="Times New Roman" pitchFamily="18" charset="0"/>
              </a:rPr>
              <a:t>rd</a:t>
            </a:r>
            <a:r>
              <a:rPr lang="en-US" i="1">
                <a:latin typeface="Tahoma Small Cap" pitchFamily="34" charset="0"/>
                <a:cs typeface="Times New Roman" pitchFamily="18" charset="0"/>
              </a:rPr>
              <a:t>: </a:t>
            </a:r>
            <a:r>
              <a:rPr lang="en-US" b="0" i="1" u="sng">
                <a:solidFill>
                  <a:schemeClr val="tx2"/>
                </a:solidFill>
                <a:latin typeface="Tahoma Small Cap" pitchFamily="34" charset="0"/>
                <a:cs typeface="Times New Roman" pitchFamily="18" charset="0"/>
              </a:rPr>
              <a:t>Black</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(famine &amp; scarcity of food)</a:t>
            </a:r>
            <a:endParaRPr lang="en-US" b="0">
              <a:latin typeface="Tahoma Small Cap" pitchFamily="34"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4</a:t>
            </a:r>
            <a:r>
              <a:rPr lang="en-US" i="1" baseline="30000">
                <a:solidFill>
                  <a:srgbClr val="FF9900"/>
                </a:solidFill>
                <a:latin typeface="Tahoma Small Cap" pitchFamily="34" charset="0"/>
                <a:cs typeface="Times New Roman" pitchFamily="18" charset="0"/>
              </a:rPr>
              <a:t>th</a:t>
            </a:r>
            <a:r>
              <a:rPr lang="en-US" i="1">
                <a:latin typeface="Tahoma Small Cap" pitchFamily="34" charset="0"/>
                <a:cs typeface="Times New Roman" pitchFamily="18" charset="0"/>
              </a:rPr>
              <a:t>: </a:t>
            </a:r>
            <a:r>
              <a:rPr lang="en-US" b="0" i="1" u="sng">
                <a:solidFill>
                  <a:srgbClr val="CCCC00"/>
                </a:solidFill>
                <a:latin typeface="Tahoma Small Cap" pitchFamily="34" charset="0"/>
                <a:cs typeface="Times New Roman" pitchFamily="18" charset="0"/>
              </a:rPr>
              <a:t>Pale</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(pestilence, plagues &amp; death)</a:t>
            </a:r>
            <a:endParaRPr lang="en-US" b="0">
              <a:latin typeface="Tahoma Small Cap" pitchFamily="34" charset="0"/>
            </a:endParaRPr>
          </a:p>
          <a:p>
            <a:pPr>
              <a:lnSpc>
                <a:spcPct val="150000"/>
              </a:lnSpc>
              <a:tabLst>
                <a:tab pos="228600" algn="l"/>
                <a:tab pos="457200" algn="l"/>
                <a:tab pos="685800" algn="l"/>
                <a:tab pos="914400" algn="l"/>
              </a:tabLst>
            </a:pPr>
            <a:endParaRPr lang="en-US" b="0">
              <a:latin typeface="Tahoma Small Cap" pitchFamily="34" charset="0"/>
            </a:endParaRPr>
          </a:p>
        </p:txBody>
      </p:sp>
      <p:sp>
        <p:nvSpPr>
          <p:cNvPr id="59404" name="Rectangle 15"/>
          <p:cNvSpPr>
            <a:spLocks noChangeArrowheads="1"/>
          </p:cNvSpPr>
          <p:nvPr/>
        </p:nvSpPr>
        <p:spPr bwMode="auto">
          <a:xfrm>
            <a:off x="444500" y="5241925"/>
            <a:ext cx="4279900" cy="274638"/>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r>
              <a:rPr lang="en-US" sz="1200" b="0" i="1">
                <a:latin typeface="Tahoma Small Cap" pitchFamily="34" charset="0"/>
                <a:cs typeface="Times New Roman" pitchFamily="18" charset="0"/>
              </a:rPr>
              <a:t>        “the beginning of sorrows” </a:t>
            </a:r>
            <a:r>
              <a:rPr lang="en-US" sz="1200" b="0">
                <a:latin typeface="Tahoma Small Cap" pitchFamily="34" charset="0"/>
                <a:cs typeface="Times New Roman" pitchFamily="18" charset="0"/>
              </a:rPr>
              <a:t>(Mark 13:8)</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59405" name="Text Box 16"/>
          <p:cNvSpPr txBox="1">
            <a:spLocks noChangeArrowheads="1"/>
          </p:cNvSpPr>
          <p:nvPr/>
        </p:nvSpPr>
        <p:spPr bwMode="auto">
          <a:xfrm>
            <a:off x="990600" y="1447800"/>
            <a:ext cx="7543800" cy="366713"/>
          </a:xfrm>
          <a:prstGeom prst="rect">
            <a:avLst/>
          </a:prstGeom>
          <a:noFill/>
          <a:ln w="9525">
            <a:noFill/>
            <a:miter lim="800000"/>
            <a:headEnd/>
            <a:tailEnd/>
          </a:ln>
        </p:spPr>
        <p:txBody>
          <a:bodyPr>
            <a:spAutoFit/>
          </a:bodyPr>
          <a:lstStyle/>
          <a:p>
            <a:pPr>
              <a:spcBef>
                <a:spcPct val="50000"/>
              </a:spcBef>
            </a:pPr>
            <a:endParaRPr lang="en-US" b="0"/>
          </a:p>
        </p:txBody>
      </p:sp>
      <p:sp>
        <p:nvSpPr>
          <p:cNvPr id="59406" name="Text Box 17"/>
          <p:cNvSpPr txBox="1">
            <a:spLocks noChangeArrowheads="1"/>
          </p:cNvSpPr>
          <p:nvPr/>
        </p:nvSpPr>
        <p:spPr bwMode="auto">
          <a:xfrm>
            <a:off x="1295400" y="1981200"/>
            <a:ext cx="6172200" cy="366713"/>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 ……..</a:t>
            </a:r>
            <a:r>
              <a:rPr lang="en-US" b="0"/>
              <a:t> </a:t>
            </a:r>
          </a:p>
        </p:txBody>
      </p:sp>
      <p:sp>
        <p:nvSpPr>
          <p:cNvPr id="11282" name="Text Box 18"/>
          <p:cNvSpPr txBox="1">
            <a:spLocks noChangeArrowheads="1"/>
          </p:cNvSpPr>
          <p:nvPr/>
        </p:nvSpPr>
        <p:spPr bwMode="auto">
          <a:xfrm>
            <a:off x="228600" y="838200"/>
            <a:ext cx="914400" cy="336550"/>
          </a:xfrm>
          <a:prstGeom prst="rect">
            <a:avLst/>
          </a:prstGeom>
          <a:noFill/>
          <a:ln w="9525">
            <a:noFill/>
            <a:miter lim="800000"/>
            <a:headEnd/>
            <a:tailEnd/>
          </a:ln>
          <a:effectLst/>
        </p:spPr>
        <p:txBody>
          <a:bodyPr>
            <a:spAutoFit/>
          </a:bodyPr>
          <a:lstStyle/>
          <a:p>
            <a:pPr>
              <a:spcBef>
                <a:spcPct val="50000"/>
              </a:spcBef>
              <a:defRPr/>
            </a:pPr>
            <a:r>
              <a:rPr lang="en-US" sz="1600">
                <a:effectLst>
                  <a:outerShdw blurRad="38100" dist="38100" dir="2700000" algn="tl">
                    <a:srgbClr val="010199"/>
                  </a:outerShdw>
                </a:effectLst>
              </a:rPr>
              <a:t>30 A.D.</a:t>
            </a:r>
          </a:p>
        </p:txBody>
      </p:sp>
      <p:sp>
        <p:nvSpPr>
          <p:cNvPr id="59408" name="Line 19"/>
          <p:cNvSpPr>
            <a:spLocks noChangeShapeType="1"/>
          </p:cNvSpPr>
          <p:nvPr/>
        </p:nvSpPr>
        <p:spPr bwMode="auto">
          <a:xfrm>
            <a:off x="6477000" y="3657600"/>
            <a:ext cx="2057400" cy="0"/>
          </a:xfrm>
          <a:prstGeom prst="line">
            <a:avLst/>
          </a:prstGeom>
          <a:noFill/>
          <a:ln w="9525">
            <a:solidFill>
              <a:schemeClr val="tx1"/>
            </a:solidFill>
            <a:round/>
            <a:headEnd/>
            <a:tailEnd type="triangle" w="med" len="med"/>
          </a:ln>
        </p:spPr>
        <p:txBody>
          <a:bodyPr/>
          <a:lstStyle/>
          <a:p>
            <a:endParaRPr lang="en-US"/>
          </a:p>
        </p:txBody>
      </p:sp>
      <p:sp>
        <p:nvSpPr>
          <p:cNvPr id="59409" name="Line 20"/>
          <p:cNvSpPr>
            <a:spLocks noChangeShapeType="1"/>
          </p:cNvSpPr>
          <p:nvPr/>
        </p:nvSpPr>
        <p:spPr bwMode="auto">
          <a:xfrm>
            <a:off x="6324600" y="4114800"/>
            <a:ext cx="2209800" cy="0"/>
          </a:xfrm>
          <a:prstGeom prst="line">
            <a:avLst/>
          </a:prstGeom>
          <a:noFill/>
          <a:ln w="9525">
            <a:solidFill>
              <a:schemeClr val="tx1"/>
            </a:solidFill>
            <a:round/>
            <a:headEnd/>
            <a:tailEnd type="triangle" w="med" len="med"/>
          </a:ln>
        </p:spPr>
        <p:txBody>
          <a:bodyPr/>
          <a:lstStyle/>
          <a:p>
            <a:endParaRPr lang="en-US"/>
          </a:p>
        </p:txBody>
      </p:sp>
      <p:sp>
        <p:nvSpPr>
          <p:cNvPr id="59410" name="Line 21"/>
          <p:cNvSpPr>
            <a:spLocks noChangeShapeType="1"/>
          </p:cNvSpPr>
          <p:nvPr/>
        </p:nvSpPr>
        <p:spPr bwMode="auto">
          <a:xfrm>
            <a:off x="6248400" y="4572000"/>
            <a:ext cx="2286000" cy="0"/>
          </a:xfrm>
          <a:prstGeom prst="line">
            <a:avLst/>
          </a:prstGeom>
          <a:noFill/>
          <a:ln w="9525">
            <a:solidFill>
              <a:schemeClr val="tx1"/>
            </a:solidFill>
            <a:round/>
            <a:headEnd/>
            <a:tailEnd type="triangle" w="med" len="med"/>
          </a:ln>
        </p:spPr>
        <p:txBody>
          <a:bodyPr/>
          <a:lstStyle/>
          <a:p>
            <a:endParaRPr lang="en-US"/>
          </a:p>
        </p:txBody>
      </p:sp>
      <p:sp>
        <p:nvSpPr>
          <p:cNvPr id="59411" name="Line 22"/>
          <p:cNvSpPr>
            <a:spLocks noChangeShapeType="1"/>
          </p:cNvSpPr>
          <p:nvPr/>
        </p:nvSpPr>
        <p:spPr bwMode="auto">
          <a:xfrm>
            <a:off x="6629400" y="4953000"/>
            <a:ext cx="1905000" cy="0"/>
          </a:xfrm>
          <a:prstGeom prst="line">
            <a:avLst/>
          </a:prstGeom>
          <a:noFill/>
          <a:ln w="9525">
            <a:solidFill>
              <a:schemeClr val="tx1"/>
            </a:solidFill>
            <a:round/>
            <a:headEnd/>
            <a:tailEnd type="triangle" w="med" len="med"/>
          </a:ln>
        </p:spPr>
        <p:txBody>
          <a:bodyPr/>
          <a:lstStyle/>
          <a:p>
            <a:endParaRPr lang="en-US"/>
          </a:p>
        </p:txBody>
      </p:sp>
      <p:sp>
        <p:nvSpPr>
          <p:cNvPr id="59412" name="Rectangle 19"/>
          <p:cNvSpPr>
            <a:spLocks noChangeArrowheads="1"/>
          </p:cNvSpPr>
          <p:nvPr/>
        </p:nvSpPr>
        <p:spPr bwMode="auto">
          <a:xfrm>
            <a:off x="1219200" y="4343400"/>
            <a:ext cx="7315200" cy="838200"/>
          </a:xfrm>
          <a:prstGeom prst="rect">
            <a:avLst/>
          </a:prstGeom>
          <a:solidFill>
            <a:schemeClr val="bg1"/>
          </a:solidFill>
          <a:ln w="9525" algn="ctr">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9900"/>
                </a:solidFill>
              </a:rPr>
              <a:t>Ezekiel 38 &amp; 39</a:t>
            </a:r>
            <a:endParaRPr lang="en-US" dirty="0">
              <a:solidFill>
                <a:srgbClr val="FF9900"/>
              </a:solidFill>
            </a:endParaRPr>
          </a:p>
        </p:txBody>
      </p:sp>
      <p:pic>
        <p:nvPicPr>
          <p:cNvPr id="1026" name="Picture 2" descr="http://www.jewishvirtuallibrary.org/images/moder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62" y="1524000"/>
            <a:ext cx="9166566" cy="490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482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0"/>
            <a:ext cx="9703165" cy="6858000"/>
          </a:xfrm>
          <a:prstGeom prst="rect">
            <a:avLst/>
          </a:prstGeom>
        </p:spPr>
      </p:pic>
    </p:spTree>
    <p:extLst>
      <p:ext uri="{BB962C8B-B14F-4D97-AF65-F5344CB8AC3E}">
        <p14:creationId xmlns:p14="http://schemas.microsoft.com/office/powerpoint/2010/main" val="27385463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siblereason.com/wp-content/uploads/2014/03/ukraine-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 y="-1"/>
            <a:ext cx="9164320" cy="696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20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39825"/>
          </a:xfrm>
        </p:spPr>
        <p:txBody>
          <a:bodyPr/>
          <a:lstStyle/>
          <a:p>
            <a:r>
              <a:rPr lang="en-US" smtClean="0">
                <a:solidFill>
                  <a:srgbClr val="FF9900"/>
                </a:solidFill>
                <a:effectLst/>
              </a:rPr>
              <a:t>Why Should We Care?</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Jesus tells us to watch and be on guard.</a:t>
            </a:r>
          </a:p>
          <a:p>
            <a:pPr>
              <a:defRPr/>
            </a:pPr>
            <a:endParaRPr lang="en-US" dirty="0" smtClean="0"/>
          </a:p>
          <a:p>
            <a:pPr>
              <a:defRPr/>
            </a:pPr>
            <a:r>
              <a:rPr lang="en-US" dirty="0" smtClean="0"/>
              <a:t>A number of Jesus’ parables addresses his Second Coming.</a:t>
            </a:r>
          </a:p>
          <a:p>
            <a:pP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9900"/>
                </a:solidFill>
              </a:rPr>
              <a:t>Ezekiel 38 &amp; 39</a:t>
            </a:r>
            <a:endParaRPr lang="en-US" dirty="0">
              <a:solidFill>
                <a:srgbClr val="FF9900"/>
              </a:solidFill>
            </a:endParaRPr>
          </a:p>
        </p:txBody>
      </p:sp>
      <p:pic>
        <p:nvPicPr>
          <p:cNvPr id="1026" name="Picture 2" descr="http://www.jewishvirtuallibrary.org/images/moder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62" y="1524000"/>
            <a:ext cx="9166566" cy="490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219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Line 2"/>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60419" name="Line 3"/>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60420"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60421"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60422" name="Line 6"/>
          <p:cNvSpPr>
            <a:spLocks noChangeShapeType="1"/>
          </p:cNvSpPr>
          <p:nvPr/>
        </p:nvSpPr>
        <p:spPr bwMode="auto">
          <a:xfrm>
            <a:off x="7239000" y="2362200"/>
            <a:ext cx="1371600" cy="0"/>
          </a:xfrm>
          <a:prstGeom prst="line">
            <a:avLst/>
          </a:prstGeom>
          <a:noFill/>
          <a:ln w="28575">
            <a:solidFill>
              <a:schemeClr val="tx1"/>
            </a:solidFill>
            <a:round/>
            <a:headEnd/>
            <a:tailEnd/>
          </a:ln>
        </p:spPr>
        <p:txBody>
          <a:bodyPr/>
          <a:lstStyle/>
          <a:p>
            <a:endParaRPr lang="en-US"/>
          </a:p>
        </p:txBody>
      </p:sp>
      <p:sp>
        <p:nvSpPr>
          <p:cNvPr id="60423"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60424"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SEALS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60425" name="Rectangle 9"/>
          <p:cNvSpPr>
            <a:spLocks noChangeArrowheads="1"/>
          </p:cNvSpPr>
          <p:nvPr/>
        </p:nvSpPr>
        <p:spPr bwMode="auto">
          <a:xfrm>
            <a:off x="3124200" y="971550"/>
            <a:ext cx="3276600" cy="6778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6</a:t>
            </a:r>
            <a:endParaRPr lang="en-US" b="0">
              <a:solidFill>
                <a:schemeClr val="hlink"/>
              </a:solidFill>
              <a:latin typeface="Tahoma Small Cap" pitchFamily="34" charset="0"/>
            </a:endParaRPr>
          </a:p>
          <a:p>
            <a:pPr algn="ctr">
              <a:tabLst>
                <a:tab pos="228600" algn="l"/>
                <a:tab pos="457200" algn="l"/>
                <a:tab pos="685800" algn="l"/>
                <a:tab pos="914400" algn="l"/>
              </a:tabLst>
            </a:pPr>
            <a:r>
              <a:rPr lang="en-US" sz="2000" b="0">
                <a:latin typeface="Tahoma Small Cap" pitchFamily="34" charset="0"/>
              </a:rPr>
              <a:t>(</a:t>
            </a:r>
            <a:r>
              <a:rPr lang="en-US" sz="2000">
                <a:solidFill>
                  <a:srgbClr val="FF9900"/>
                </a:solidFill>
                <a:latin typeface="Tahoma Small Cap" pitchFamily="34" charset="0"/>
              </a:rPr>
              <a:t>The First Four Seals</a:t>
            </a:r>
            <a:r>
              <a:rPr lang="en-US" sz="2000" b="0">
                <a:latin typeface="Tahoma Small Cap" pitchFamily="34" charset="0"/>
              </a:rPr>
              <a:t>)</a:t>
            </a:r>
          </a:p>
        </p:txBody>
      </p:sp>
      <p:sp>
        <p:nvSpPr>
          <p:cNvPr id="60426" name="Rectangle 11"/>
          <p:cNvSpPr>
            <a:spLocks noChangeArrowheads="1"/>
          </p:cNvSpPr>
          <p:nvPr/>
        </p:nvSpPr>
        <p:spPr bwMode="auto">
          <a:xfrm>
            <a:off x="7197725" y="1981200"/>
            <a:ext cx="1412875" cy="366713"/>
          </a:xfrm>
          <a:prstGeom prst="rect">
            <a:avLst/>
          </a:prstGeom>
          <a:noFill/>
          <a:ln w="9525">
            <a:noFill/>
            <a:miter lim="800000"/>
            <a:headEnd/>
            <a:tailEnd/>
          </a:ln>
        </p:spPr>
        <p:txBody>
          <a:bodyPr wrap="none">
            <a:spAutoFit/>
          </a:bodyPr>
          <a:lstStyle/>
          <a:p>
            <a:r>
              <a:rPr lang="en-US" i="1"/>
              <a:t>2</a:t>
            </a:r>
            <a:r>
              <a:rPr lang="en-US" i="1" baseline="30000"/>
              <a:t>nd</a:t>
            </a:r>
            <a:r>
              <a:rPr lang="en-US" i="1"/>
              <a:t> Coming</a:t>
            </a:r>
          </a:p>
        </p:txBody>
      </p:sp>
      <p:sp>
        <p:nvSpPr>
          <p:cNvPr id="60427" name="Rectangle 14"/>
          <p:cNvSpPr>
            <a:spLocks noChangeArrowheads="1"/>
          </p:cNvSpPr>
          <p:nvPr/>
        </p:nvSpPr>
        <p:spPr bwMode="auto">
          <a:xfrm>
            <a:off x="685800" y="2693988"/>
            <a:ext cx="7924800" cy="2843212"/>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latin typeface="Tahoma Small Cap" pitchFamily="34" charset="0"/>
                <a:cs typeface="Times New Roman" pitchFamily="18" charset="0"/>
              </a:rPr>
              <a:t>1-2-3								</a:t>
            </a:r>
            <a:endParaRPr lang="en-US" b="0">
              <a:latin typeface="Tahoma Small Cap" pitchFamily="34" charset="0"/>
            </a:endParaRPr>
          </a:p>
          <a:p>
            <a:pPr>
              <a:lnSpc>
                <a:spcPct val="150000"/>
              </a:lnSpc>
              <a:tabLst>
                <a:tab pos="228600" algn="l"/>
                <a:tab pos="457200" algn="l"/>
                <a:tab pos="685800" algn="l"/>
                <a:tab pos="914400" algn="l"/>
              </a:tabLst>
            </a:pPr>
            <a:r>
              <a:rPr lang="en-US">
                <a:latin typeface="Tahoma Small Cap" pitchFamily="34" charset="0"/>
                <a:cs typeface="Times New Roman" pitchFamily="18" charset="0"/>
              </a:rPr>
              <a:t> </a:t>
            </a:r>
            <a:r>
              <a:rPr lang="en-US">
                <a:solidFill>
                  <a:schemeClr val="hlink"/>
                </a:solidFill>
                <a:latin typeface="Tahoma Small Cap" pitchFamily="34" charset="0"/>
                <a:cs typeface="Times New Roman" pitchFamily="18" charset="0"/>
              </a:rPr>
              <a:t>4-5-</a:t>
            </a:r>
            <a:r>
              <a:rPr lang="en-US">
                <a:solidFill>
                  <a:srgbClr val="FF9900"/>
                </a:solidFill>
                <a:latin typeface="Tahoma Small Cap" pitchFamily="34" charset="0"/>
                <a:cs typeface="Times New Roman" pitchFamily="18" charset="0"/>
              </a:rPr>
              <a:t>6</a:t>
            </a:r>
            <a:endParaRPr lang="en-US" b="0">
              <a:solidFill>
                <a:srgbClr val="FF9900"/>
              </a:solidFill>
              <a:latin typeface="Tahoma Small Cap" pitchFamily="34" charset="0"/>
            </a:endParaRPr>
          </a:p>
          <a:p>
            <a:pPr>
              <a:lnSpc>
                <a:spcPct val="150000"/>
              </a:lnSpc>
              <a:tabLst>
                <a:tab pos="228600" algn="l"/>
                <a:tab pos="457200" algn="l"/>
                <a:tab pos="685800" algn="l"/>
                <a:tab pos="914400" algn="l"/>
              </a:tabLst>
            </a:pPr>
            <a:r>
              <a:rPr lang="en-US">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1</a:t>
            </a:r>
            <a:r>
              <a:rPr lang="en-US" i="1" baseline="30000">
                <a:solidFill>
                  <a:srgbClr val="FF9900"/>
                </a:solidFill>
                <a:latin typeface="Tahoma Small Cap" pitchFamily="34" charset="0"/>
                <a:cs typeface="Times New Roman" pitchFamily="18" charset="0"/>
              </a:rPr>
              <a:t>ST</a:t>
            </a:r>
            <a:r>
              <a:rPr lang="en-US" i="1">
                <a:latin typeface="Tahoma Small Cap" pitchFamily="34" charset="0"/>
                <a:cs typeface="Times New Roman" pitchFamily="18" charset="0"/>
              </a:rPr>
              <a:t>: </a:t>
            </a:r>
            <a:r>
              <a:rPr lang="en-US" b="0" i="1" u="sng">
                <a:latin typeface="Tahoma Small Cap" pitchFamily="34" charset="0"/>
                <a:cs typeface="Times New Roman" pitchFamily="18" charset="0"/>
              </a:rPr>
              <a:t>White</a:t>
            </a:r>
            <a:r>
              <a:rPr lang="en-US" b="0"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b="0" i="1">
                <a:latin typeface="Tahoma Small Cap" pitchFamily="34" charset="0"/>
                <a:cs typeface="Times New Roman" pitchFamily="18" charset="0"/>
              </a:rPr>
              <a:t> (conquering gospel going forth) </a:t>
            </a:r>
            <a:endParaRPr lang="en-US" b="0">
              <a:latin typeface="Tahoma Small Cap" pitchFamily="34"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2</a:t>
            </a:r>
            <a:r>
              <a:rPr lang="en-US" i="1" baseline="30000">
                <a:solidFill>
                  <a:srgbClr val="FF9900"/>
                </a:solidFill>
                <a:latin typeface="Tahoma Small Cap" pitchFamily="34" charset="0"/>
                <a:cs typeface="Times New Roman" pitchFamily="18" charset="0"/>
              </a:rPr>
              <a:t>nd</a:t>
            </a:r>
            <a:r>
              <a:rPr lang="en-US" i="1">
                <a:latin typeface="Tahoma Small Cap" pitchFamily="34" charset="0"/>
                <a:cs typeface="Times New Roman" pitchFamily="18" charset="0"/>
              </a:rPr>
              <a:t>: </a:t>
            </a:r>
            <a:r>
              <a:rPr lang="en-US" b="0" i="1" u="sng">
                <a:solidFill>
                  <a:srgbClr val="FF3300"/>
                </a:solidFill>
                <a:latin typeface="Tahoma Small Cap" pitchFamily="34" charset="0"/>
                <a:cs typeface="Times New Roman" pitchFamily="18" charset="0"/>
              </a:rPr>
              <a:t>Red</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(worldwide wars &amp; bloodshed)</a:t>
            </a:r>
            <a:endParaRPr lang="en-US" sz="2400" b="0">
              <a:latin typeface="Times New Roman" pitchFamily="18"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3</a:t>
            </a:r>
            <a:r>
              <a:rPr lang="en-US" i="1" baseline="30000">
                <a:solidFill>
                  <a:srgbClr val="FF9900"/>
                </a:solidFill>
                <a:latin typeface="Tahoma Small Cap" pitchFamily="34" charset="0"/>
                <a:cs typeface="Times New Roman" pitchFamily="18" charset="0"/>
              </a:rPr>
              <a:t>rd</a:t>
            </a:r>
            <a:r>
              <a:rPr lang="en-US" i="1">
                <a:latin typeface="Tahoma Small Cap" pitchFamily="34" charset="0"/>
                <a:cs typeface="Times New Roman" pitchFamily="18" charset="0"/>
              </a:rPr>
              <a:t>: </a:t>
            </a:r>
            <a:r>
              <a:rPr lang="en-US" b="0" i="1" u="sng">
                <a:solidFill>
                  <a:schemeClr val="tx2"/>
                </a:solidFill>
                <a:latin typeface="Tahoma Small Cap" pitchFamily="34" charset="0"/>
                <a:cs typeface="Times New Roman" pitchFamily="18" charset="0"/>
              </a:rPr>
              <a:t>Black</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(famine &amp; scarcity of food)</a:t>
            </a:r>
            <a:endParaRPr lang="en-US" b="0">
              <a:latin typeface="Tahoma Small Cap" pitchFamily="34"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4</a:t>
            </a:r>
            <a:r>
              <a:rPr lang="en-US" i="1" baseline="30000">
                <a:solidFill>
                  <a:srgbClr val="FF9900"/>
                </a:solidFill>
                <a:latin typeface="Tahoma Small Cap" pitchFamily="34" charset="0"/>
                <a:cs typeface="Times New Roman" pitchFamily="18" charset="0"/>
              </a:rPr>
              <a:t>th</a:t>
            </a:r>
            <a:r>
              <a:rPr lang="en-US" i="1">
                <a:latin typeface="Tahoma Small Cap" pitchFamily="34" charset="0"/>
                <a:cs typeface="Times New Roman" pitchFamily="18" charset="0"/>
              </a:rPr>
              <a:t>: </a:t>
            </a:r>
            <a:r>
              <a:rPr lang="en-US" b="0" i="1" u="sng">
                <a:solidFill>
                  <a:srgbClr val="CCCC00"/>
                </a:solidFill>
                <a:latin typeface="Tahoma Small Cap" pitchFamily="34" charset="0"/>
                <a:cs typeface="Times New Roman" pitchFamily="18" charset="0"/>
              </a:rPr>
              <a:t>Pale</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(pestilence, plagues &amp; death)</a:t>
            </a:r>
            <a:endParaRPr lang="en-US" b="0">
              <a:latin typeface="Tahoma Small Cap" pitchFamily="34" charset="0"/>
            </a:endParaRPr>
          </a:p>
          <a:p>
            <a:pPr>
              <a:lnSpc>
                <a:spcPct val="150000"/>
              </a:lnSpc>
              <a:tabLst>
                <a:tab pos="228600" algn="l"/>
                <a:tab pos="457200" algn="l"/>
                <a:tab pos="685800" algn="l"/>
                <a:tab pos="914400" algn="l"/>
              </a:tabLst>
            </a:pPr>
            <a:endParaRPr lang="en-US" b="0">
              <a:latin typeface="Tahoma Small Cap" pitchFamily="34" charset="0"/>
            </a:endParaRPr>
          </a:p>
        </p:txBody>
      </p:sp>
      <p:sp>
        <p:nvSpPr>
          <p:cNvPr id="60428" name="Rectangle 15"/>
          <p:cNvSpPr>
            <a:spLocks noChangeArrowheads="1"/>
          </p:cNvSpPr>
          <p:nvPr/>
        </p:nvSpPr>
        <p:spPr bwMode="auto">
          <a:xfrm>
            <a:off x="444500" y="5241925"/>
            <a:ext cx="4279900" cy="274638"/>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r>
              <a:rPr lang="en-US" sz="1200" b="0" i="1">
                <a:latin typeface="Tahoma Small Cap" pitchFamily="34" charset="0"/>
                <a:cs typeface="Times New Roman" pitchFamily="18" charset="0"/>
              </a:rPr>
              <a:t>        “the beginning of sorrows” </a:t>
            </a:r>
            <a:r>
              <a:rPr lang="en-US" sz="1200" b="0">
                <a:latin typeface="Tahoma Small Cap" pitchFamily="34" charset="0"/>
                <a:cs typeface="Times New Roman" pitchFamily="18" charset="0"/>
              </a:rPr>
              <a:t>(Mark 13:8)</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60429" name="Text Box 16"/>
          <p:cNvSpPr txBox="1">
            <a:spLocks noChangeArrowheads="1"/>
          </p:cNvSpPr>
          <p:nvPr/>
        </p:nvSpPr>
        <p:spPr bwMode="auto">
          <a:xfrm>
            <a:off x="990600" y="1447800"/>
            <a:ext cx="7543800" cy="366713"/>
          </a:xfrm>
          <a:prstGeom prst="rect">
            <a:avLst/>
          </a:prstGeom>
          <a:noFill/>
          <a:ln w="9525">
            <a:noFill/>
            <a:miter lim="800000"/>
            <a:headEnd/>
            <a:tailEnd/>
          </a:ln>
        </p:spPr>
        <p:txBody>
          <a:bodyPr>
            <a:spAutoFit/>
          </a:bodyPr>
          <a:lstStyle/>
          <a:p>
            <a:pPr>
              <a:spcBef>
                <a:spcPct val="50000"/>
              </a:spcBef>
            </a:pPr>
            <a:endParaRPr lang="en-US" b="0"/>
          </a:p>
        </p:txBody>
      </p:sp>
      <p:sp>
        <p:nvSpPr>
          <p:cNvPr id="60430" name="Text Box 17"/>
          <p:cNvSpPr txBox="1">
            <a:spLocks noChangeArrowheads="1"/>
          </p:cNvSpPr>
          <p:nvPr/>
        </p:nvSpPr>
        <p:spPr bwMode="auto">
          <a:xfrm>
            <a:off x="1295400" y="1981200"/>
            <a:ext cx="6172200" cy="366713"/>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 ……..</a:t>
            </a:r>
            <a:r>
              <a:rPr lang="en-US" b="0"/>
              <a:t> </a:t>
            </a:r>
          </a:p>
        </p:txBody>
      </p:sp>
      <p:sp>
        <p:nvSpPr>
          <p:cNvPr id="11282" name="Text Box 18"/>
          <p:cNvSpPr txBox="1">
            <a:spLocks noChangeArrowheads="1"/>
          </p:cNvSpPr>
          <p:nvPr/>
        </p:nvSpPr>
        <p:spPr bwMode="auto">
          <a:xfrm>
            <a:off x="228600" y="838200"/>
            <a:ext cx="914400" cy="336550"/>
          </a:xfrm>
          <a:prstGeom prst="rect">
            <a:avLst/>
          </a:prstGeom>
          <a:noFill/>
          <a:ln w="9525">
            <a:noFill/>
            <a:miter lim="800000"/>
            <a:headEnd/>
            <a:tailEnd/>
          </a:ln>
          <a:effectLst/>
        </p:spPr>
        <p:txBody>
          <a:bodyPr>
            <a:spAutoFit/>
          </a:bodyPr>
          <a:lstStyle/>
          <a:p>
            <a:pPr>
              <a:spcBef>
                <a:spcPct val="50000"/>
              </a:spcBef>
              <a:defRPr/>
            </a:pPr>
            <a:r>
              <a:rPr lang="en-US" sz="1600">
                <a:effectLst>
                  <a:outerShdw blurRad="38100" dist="38100" dir="2700000" algn="tl">
                    <a:srgbClr val="010199"/>
                  </a:outerShdw>
                </a:effectLst>
              </a:rPr>
              <a:t>30 A.D.</a:t>
            </a:r>
          </a:p>
        </p:txBody>
      </p:sp>
      <p:sp>
        <p:nvSpPr>
          <p:cNvPr id="60432" name="Line 19"/>
          <p:cNvSpPr>
            <a:spLocks noChangeShapeType="1"/>
          </p:cNvSpPr>
          <p:nvPr/>
        </p:nvSpPr>
        <p:spPr bwMode="auto">
          <a:xfrm>
            <a:off x="6477000" y="3657600"/>
            <a:ext cx="2057400" cy="0"/>
          </a:xfrm>
          <a:prstGeom prst="line">
            <a:avLst/>
          </a:prstGeom>
          <a:noFill/>
          <a:ln w="9525">
            <a:solidFill>
              <a:schemeClr val="tx1"/>
            </a:solidFill>
            <a:round/>
            <a:headEnd/>
            <a:tailEnd type="triangle" w="med" len="med"/>
          </a:ln>
        </p:spPr>
        <p:txBody>
          <a:bodyPr/>
          <a:lstStyle/>
          <a:p>
            <a:endParaRPr lang="en-US"/>
          </a:p>
        </p:txBody>
      </p:sp>
      <p:sp>
        <p:nvSpPr>
          <p:cNvPr id="60433" name="Line 20"/>
          <p:cNvSpPr>
            <a:spLocks noChangeShapeType="1"/>
          </p:cNvSpPr>
          <p:nvPr/>
        </p:nvSpPr>
        <p:spPr bwMode="auto">
          <a:xfrm>
            <a:off x="6324600" y="4114800"/>
            <a:ext cx="2209800" cy="0"/>
          </a:xfrm>
          <a:prstGeom prst="line">
            <a:avLst/>
          </a:prstGeom>
          <a:noFill/>
          <a:ln w="9525">
            <a:solidFill>
              <a:schemeClr val="tx1"/>
            </a:solidFill>
            <a:round/>
            <a:headEnd/>
            <a:tailEnd type="triangle" w="med" len="med"/>
          </a:ln>
        </p:spPr>
        <p:txBody>
          <a:bodyPr/>
          <a:lstStyle/>
          <a:p>
            <a:endParaRPr lang="en-US"/>
          </a:p>
        </p:txBody>
      </p:sp>
      <p:sp>
        <p:nvSpPr>
          <p:cNvPr id="60434" name="Line 21"/>
          <p:cNvSpPr>
            <a:spLocks noChangeShapeType="1"/>
          </p:cNvSpPr>
          <p:nvPr/>
        </p:nvSpPr>
        <p:spPr bwMode="auto">
          <a:xfrm>
            <a:off x="6248400" y="4572000"/>
            <a:ext cx="2286000" cy="0"/>
          </a:xfrm>
          <a:prstGeom prst="line">
            <a:avLst/>
          </a:prstGeom>
          <a:noFill/>
          <a:ln w="9525">
            <a:solidFill>
              <a:schemeClr val="tx1"/>
            </a:solidFill>
            <a:round/>
            <a:headEnd/>
            <a:tailEnd type="triangle" w="med" len="med"/>
          </a:ln>
        </p:spPr>
        <p:txBody>
          <a:bodyPr/>
          <a:lstStyle/>
          <a:p>
            <a:endParaRPr lang="en-US"/>
          </a:p>
        </p:txBody>
      </p:sp>
      <p:sp>
        <p:nvSpPr>
          <p:cNvPr id="60435" name="Line 22"/>
          <p:cNvSpPr>
            <a:spLocks noChangeShapeType="1"/>
          </p:cNvSpPr>
          <p:nvPr/>
        </p:nvSpPr>
        <p:spPr bwMode="auto">
          <a:xfrm>
            <a:off x="6629400" y="4953000"/>
            <a:ext cx="1905000" cy="0"/>
          </a:xfrm>
          <a:prstGeom prst="line">
            <a:avLst/>
          </a:prstGeom>
          <a:noFill/>
          <a:ln w="9525">
            <a:solidFill>
              <a:schemeClr val="tx1"/>
            </a:solidFill>
            <a:round/>
            <a:headEnd/>
            <a:tailEnd type="triangle" w="med" len="med"/>
          </a:ln>
        </p:spPr>
        <p:txBody>
          <a:bodyPr/>
          <a:lstStyle/>
          <a:p>
            <a:endParaRPr lang="en-US"/>
          </a:p>
        </p:txBody>
      </p:sp>
      <p:sp>
        <p:nvSpPr>
          <p:cNvPr id="60436" name="Rectangle 19"/>
          <p:cNvSpPr>
            <a:spLocks noChangeArrowheads="1"/>
          </p:cNvSpPr>
          <p:nvPr/>
        </p:nvSpPr>
        <p:spPr bwMode="auto">
          <a:xfrm>
            <a:off x="1219200" y="4800600"/>
            <a:ext cx="7315200" cy="381000"/>
          </a:xfrm>
          <a:prstGeom prst="rect">
            <a:avLst/>
          </a:prstGeom>
          <a:solidFill>
            <a:schemeClr val="bg1"/>
          </a:solidFill>
          <a:ln w="9525" algn="ctr">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Line 2"/>
          <p:cNvSpPr>
            <a:spLocks noChangeShapeType="1"/>
          </p:cNvSpPr>
          <p:nvPr/>
        </p:nvSpPr>
        <p:spPr bwMode="auto">
          <a:xfrm>
            <a:off x="609600" y="1295400"/>
            <a:ext cx="0" cy="4267200"/>
          </a:xfrm>
          <a:prstGeom prst="line">
            <a:avLst/>
          </a:prstGeom>
          <a:noFill/>
          <a:ln w="76200">
            <a:solidFill>
              <a:schemeClr val="hlink"/>
            </a:solidFill>
            <a:round/>
            <a:headEnd/>
            <a:tailEnd/>
          </a:ln>
        </p:spPr>
        <p:txBody>
          <a:bodyPr/>
          <a:lstStyle/>
          <a:p>
            <a:endParaRPr lang="en-US"/>
          </a:p>
        </p:txBody>
      </p:sp>
      <p:sp>
        <p:nvSpPr>
          <p:cNvPr id="61443" name="Line 3"/>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61444" name="Line 4"/>
          <p:cNvSpPr>
            <a:spLocks noChangeShapeType="1"/>
          </p:cNvSpPr>
          <p:nvPr/>
        </p:nvSpPr>
        <p:spPr bwMode="auto">
          <a:xfrm>
            <a:off x="609600" y="5562600"/>
            <a:ext cx="8001000" cy="0"/>
          </a:xfrm>
          <a:prstGeom prst="line">
            <a:avLst/>
          </a:prstGeom>
          <a:noFill/>
          <a:ln w="28575">
            <a:solidFill>
              <a:schemeClr val="tx1"/>
            </a:solidFill>
            <a:round/>
            <a:headEnd/>
            <a:tailEnd/>
          </a:ln>
        </p:spPr>
        <p:txBody>
          <a:bodyPr/>
          <a:lstStyle/>
          <a:p>
            <a:endParaRPr lang="en-US"/>
          </a:p>
        </p:txBody>
      </p:sp>
      <p:sp>
        <p:nvSpPr>
          <p:cNvPr id="61445" name="Line 5"/>
          <p:cNvSpPr>
            <a:spLocks noChangeShapeType="1"/>
          </p:cNvSpPr>
          <p:nvPr/>
        </p:nvSpPr>
        <p:spPr bwMode="auto">
          <a:xfrm>
            <a:off x="8610600" y="2362200"/>
            <a:ext cx="0" cy="3200400"/>
          </a:xfrm>
          <a:prstGeom prst="line">
            <a:avLst/>
          </a:prstGeom>
          <a:noFill/>
          <a:ln w="28575">
            <a:solidFill>
              <a:schemeClr val="tx1"/>
            </a:solidFill>
            <a:round/>
            <a:headEnd/>
            <a:tailEnd/>
          </a:ln>
        </p:spPr>
        <p:txBody>
          <a:bodyPr/>
          <a:lstStyle/>
          <a:p>
            <a:endParaRPr lang="en-US"/>
          </a:p>
        </p:txBody>
      </p:sp>
      <p:sp>
        <p:nvSpPr>
          <p:cNvPr id="61446" name="Line 6"/>
          <p:cNvSpPr>
            <a:spLocks noChangeShapeType="1"/>
          </p:cNvSpPr>
          <p:nvPr/>
        </p:nvSpPr>
        <p:spPr bwMode="auto">
          <a:xfrm>
            <a:off x="7239000" y="2362200"/>
            <a:ext cx="1371600" cy="0"/>
          </a:xfrm>
          <a:prstGeom prst="line">
            <a:avLst/>
          </a:prstGeom>
          <a:noFill/>
          <a:ln w="28575">
            <a:solidFill>
              <a:schemeClr val="tx1"/>
            </a:solidFill>
            <a:round/>
            <a:headEnd/>
            <a:tailEnd/>
          </a:ln>
        </p:spPr>
        <p:txBody>
          <a:bodyPr/>
          <a:lstStyle/>
          <a:p>
            <a:endParaRPr lang="en-US"/>
          </a:p>
        </p:txBody>
      </p:sp>
      <p:sp>
        <p:nvSpPr>
          <p:cNvPr id="61447"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61448"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SEALS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61449" name="Rectangle 9"/>
          <p:cNvSpPr>
            <a:spLocks noChangeArrowheads="1"/>
          </p:cNvSpPr>
          <p:nvPr/>
        </p:nvSpPr>
        <p:spPr bwMode="auto">
          <a:xfrm>
            <a:off x="3124200" y="971550"/>
            <a:ext cx="3276600" cy="6778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Revelation 6</a:t>
            </a:r>
            <a:endParaRPr lang="en-US" b="0">
              <a:solidFill>
                <a:schemeClr val="hlink"/>
              </a:solidFill>
              <a:latin typeface="Tahoma Small Cap" pitchFamily="34" charset="0"/>
            </a:endParaRPr>
          </a:p>
          <a:p>
            <a:pPr algn="ctr">
              <a:tabLst>
                <a:tab pos="228600" algn="l"/>
                <a:tab pos="457200" algn="l"/>
                <a:tab pos="685800" algn="l"/>
                <a:tab pos="914400" algn="l"/>
              </a:tabLst>
            </a:pPr>
            <a:r>
              <a:rPr lang="en-US" sz="2000" b="0">
                <a:latin typeface="Tahoma Small Cap" pitchFamily="34" charset="0"/>
              </a:rPr>
              <a:t>(</a:t>
            </a:r>
            <a:r>
              <a:rPr lang="en-US" sz="2000">
                <a:solidFill>
                  <a:srgbClr val="FF9900"/>
                </a:solidFill>
                <a:latin typeface="Tahoma Small Cap" pitchFamily="34" charset="0"/>
              </a:rPr>
              <a:t>The First Four Seals</a:t>
            </a:r>
            <a:r>
              <a:rPr lang="en-US" sz="2000" b="0">
                <a:latin typeface="Tahoma Small Cap" pitchFamily="34" charset="0"/>
              </a:rPr>
              <a:t>)</a:t>
            </a:r>
          </a:p>
        </p:txBody>
      </p:sp>
      <p:sp>
        <p:nvSpPr>
          <p:cNvPr id="61450" name="Rectangle 11"/>
          <p:cNvSpPr>
            <a:spLocks noChangeArrowheads="1"/>
          </p:cNvSpPr>
          <p:nvPr/>
        </p:nvSpPr>
        <p:spPr bwMode="auto">
          <a:xfrm>
            <a:off x="7197725" y="1981200"/>
            <a:ext cx="1412875" cy="366713"/>
          </a:xfrm>
          <a:prstGeom prst="rect">
            <a:avLst/>
          </a:prstGeom>
          <a:noFill/>
          <a:ln w="9525">
            <a:noFill/>
            <a:miter lim="800000"/>
            <a:headEnd/>
            <a:tailEnd/>
          </a:ln>
        </p:spPr>
        <p:txBody>
          <a:bodyPr wrap="none">
            <a:spAutoFit/>
          </a:bodyPr>
          <a:lstStyle/>
          <a:p>
            <a:r>
              <a:rPr lang="en-US" i="1"/>
              <a:t>2</a:t>
            </a:r>
            <a:r>
              <a:rPr lang="en-US" i="1" baseline="30000"/>
              <a:t>nd</a:t>
            </a:r>
            <a:r>
              <a:rPr lang="en-US" i="1"/>
              <a:t> Coming</a:t>
            </a:r>
          </a:p>
        </p:txBody>
      </p:sp>
      <p:sp>
        <p:nvSpPr>
          <p:cNvPr id="61451" name="Rectangle 14"/>
          <p:cNvSpPr>
            <a:spLocks noChangeArrowheads="1"/>
          </p:cNvSpPr>
          <p:nvPr/>
        </p:nvSpPr>
        <p:spPr bwMode="auto">
          <a:xfrm>
            <a:off x="685800" y="2693988"/>
            <a:ext cx="7924800" cy="2843212"/>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latin typeface="Tahoma Small Cap" pitchFamily="34" charset="0"/>
                <a:cs typeface="Times New Roman" pitchFamily="18" charset="0"/>
              </a:rPr>
              <a:t>1-2-3								</a:t>
            </a:r>
            <a:endParaRPr lang="en-US" b="0">
              <a:latin typeface="Tahoma Small Cap" pitchFamily="34" charset="0"/>
            </a:endParaRPr>
          </a:p>
          <a:p>
            <a:pPr>
              <a:lnSpc>
                <a:spcPct val="150000"/>
              </a:lnSpc>
              <a:tabLst>
                <a:tab pos="228600" algn="l"/>
                <a:tab pos="457200" algn="l"/>
                <a:tab pos="685800" algn="l"/>
                <a:tab pos="914400" algn="l"/>
              </a:tabLst>
            </a:pPr>
            <a:r>
              <a:rPr lang="en-US">
                <a:latin typeface="Tahoma Small Cap" pitchFamily="34" charset="0"/>
                <a:cs typeface="Times New Roman" pitchFamily="18" charset="0"/>
              </a:rPr>
              <a:t> </a:t>
            </a:r>
            <a:r>
              <a:rPr lang="en-US">
                <a:solidFill>
                  <a:schemeClr val="hlink"/>
                </a:solidFill>
                <a:latin typeface="Tahoma Small Cap" pitchFamily="34" charset="0"/>
                <a:cs typeface="Times New Roman" pitchFamily="18" charset="0"/>
              </a:rPr>
              <a:t>4-5-</a:t>
            </a:r>
            <a:r>
              <a:rPr lang="en-US">
                <a:solidFill>
                  <a:srgbClr val="FF9900"/>
                </a:solidFill>
                <a:latin typeface="Tahoma Small Cap" pitchFamily="34" charset="0"/>
                <a:cs typeface="Times New Roman" pitchFamily="18" charset="0"/>
              </a:rPr>
              <a:t>6</a:t>
            </a:r>
            <a:endParaRPr lang="en-US" b="0">
              <a:solidFill>
                <a:srgbClr val="FF9900"/>
              </a:solidFill>
              <a:latin typeface="Tahoma Small Cap" pitchFamily="34" charset="0"/>
            </a:endParaRPr>
          </a:p>
          <a:p>
            <a:pPr>
              <a:lnSpc>
                <a:spcPct val="150000"/>
              </a:lnSpc>
              <a:tabLst>
                <a:tab pos="228600" algn="l"/>
                <a:tab pos="457200" algn="l"/>
                <a:tab pos="685800" algn="l"/>
                <a:tab pos="914400" algn="l"/>
              </a:tabLst>
            </a:pPr>
            <a:r>
              <a:rPr lang="en-US">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1</a:t>
            </a:r>
            <a:r>
              <a:rPr lang="en-US" i="1" baseline="30000">
                <a:solidFill>
                  <a:srgbClr val="FF9900"/>
                </a:solidFill>
                <a:latin typeface="Tahoma Small Cap" pitchFamily="34" charset="0"/>
                <a:cs typeface="Times New Roman" pitchFamily="18" charset="0"/>
              </a:rPr>
              <a:t>ST</a:t>
            </a:r>
            <a:r>
              <a:rPr lang="en-US" i="1">
                <a:latin typeface="Tahoma Small Cap" pitchFamily="34" charset="0"/>
                <a:cs typeface="Times New Roman" pitchFamily="18" charset="0"/>
              </a:rPr>
              <a:t>: </a:t>
            </a:r>
            <a:r>
              <a:rPr lang="en-US" b="0" i="1" u="sng">
                <a:latin typeface="Tahoma Small Cap" pitchFamily="34" charset="0"/>
                <a:cs typeface="Times New Roman" pitchFamily="18" charset="0"/>
              </a:rPr>
              <a:t>White</a:t>
            </a:r>
            <a:r>
              <a:rPr lang="en-US" b="0"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b="0" i="1">
                <a:latin typeface="Tahoma Small Cap" pitchFamily="34" charset="0"/>
                <a:cs typeface="Times New Roman" pitchFamily="18" charset="0"/>
              </a:rPr>
              <a:t> (conquering gospel going forth) </a:t>
            </a:r>
            <a:endParaRPr lang="en-US" b="0">
              <a:latin typeface="Tahoma Small Cap" pitchFamily="34"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2</a:t>
            </a:r>
            <a:r>
              <a:rPr lang="en-US" i="1" baseline="30000">
                <a:solidFill>
                  <a:srgbClr val="FF9900"/>
                </a:solidFill>
                <a:latin typeface="Tahoma Small Cap" pitchFamily="34" charset="0"/>
                <a:cs typeface="Times New Roman" pitchFamily="18" charset="0"/>
              </a:rPr>
              <a:t>nd</a:t>
            </a:r>
            <a:r>
              <a:rPr lang="en-US" i="1">
                <a:latin typeface="Tahoma Small Cap" pitchFamily="34" charset="0"/>
                <a:cs typeface="Times New Roman" pitchFamily="18" charset="0"/>
              </a:rPr>
              <a:t>: </a:t>
            </a:r>
            <a:r>
              <a:rPr lang="en-US" b="0" i="1" u="sng">
                <a:solidFill>
                  <a:srgbClr val="FF3300"/>
                </a:solidFill>
                <a:latin typeface="Tahoma Small Cap" pitchFamily="34" charset="0"/>
                <a:cs typeface="Times New Roman" pitchFamily="18" charset="0"/>
              </a:rPr>
              <a:t>Red</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(worldwide wars &amp; bloodshed)</a:t>
            </a:r>
            <a:endParaRPr lang="en-US" sz="2400" b="0">
              <a:latin typeface="Times New Roman" pitchFamily="18"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3</a:t>
            </a:r>
            <a:r>
              <a:rPr lang="en-US" i="1" baseline="30000">
                <a:solidFill>
                  <a:srgbClr val="FF9900"/>
                </a:solidFill>
                <a:latin typeface="Tahoma Small Cap" pitchFamily="34" charset="0"/>
                <a:cs typeface="Times New Roman" pitchFamily="18" charset="0"/>
              </a:rPr>
              <a:t>rd</a:t>
            </a:r>
            <a:r>
              <a:rPr lang="en-US" i="1">
                <a:latin typeface="Tahoma Small Cap" pitchFamily="34" charset="0"/>
                <a:cs typeface="Times New Roman" pitchFamily="18" charset="0"/>
              </a:rPr>
              <a:t>: </a:t>
            </a:r>
            <a:r>
              <a:rPr lang="en-US" b="0" i="1" u="sng">
                <a:solidFill>
                  <a:schemeClr val="tx2"/>
                </a:solidFill>
                <a:latin typeface="Tahoma Small Cap" pitchFamily="34" charset="0"/>
                <a:cs typeface="Times New Roman" pitchFamily="18" charset="0"/>
              </a:rPr>
              <a:t>Black</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(famine &amp; scarcity of food)</a:t>
            </a:r>
            <a:endParaRPr lang="en-US" b="0">
              <a:latin typeface="Tahoma Small Cap" pitchFamily="34"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a:t>
            </a:r>
            <a:r>
              <a:rPr lang="en-US" b="0" i="1">
                <a:solidFill>
                  <a:srgbClr val="FF9900"/>
                </a:solidFill>
                <a:latin typeface="Tahoma Small Cap" pitchFamily="34" charset="0"/>
                <a:cs typeface="Times New Roman" pitchFamily="18" charset="0"/>
              </a:rPr>
              <a:t>• </a:t>
            </a:r>
            <a:r>
              <a:rPr lang="en-US" i="1">
                <a:solidFill>
                  <a:srgbClr val="FF9900"/>
                </a:solidFill>
                <a:latin typeface="Tahoma Small Cap" pitchFamily="34" charset="0"/>
                <a:cs typeface="Times New Roman" pitchFamily="18" charset="0"/>
              </a:rPr>
              <a:t>4</a:t>
            </a:r>
            <a:r>
              <a:rPr lang="en-US" i="1" baseline="30000">
                <a:solidFill>
                  <a:srgbClr val="FF9900"/>
                </a:solidFill>
                <a:latin typeface="Tahoma Small Cap" pitchFamily="34" charset="0"/>
                <a:cs typeface="Times New Roman" pitchFamily="18" charset="0"/>
              </a:rPr>
              <a:t>th</a:t>
            </a:r>
            <a:r>
              <a:rPr lang="en-US" i="1">
                <a:latin typeface="Tahoma Small Cap" pitchFamily="34" charset="0"/>
                <a:cs typeface="Times New Roman" pitchFamily="18" charset="0"/>
              </a:rPr>
              <a:t>: </a:t>
            </a:r>
            <a:r>
              <a:rPr lang="en-US" b="0" i="1" u="sng">
                <a:solidFill>
                  <a:srgbClr val="CCCC00"/>
                </a:solidFill>
                <a:latin typeface="Tahoma Small Cap" pitchFamily="34" charset="0"/>
                <a:cs typeface="Times New Roman" pitchFamily="18" charset="0"/>
              </a:rPr>
              <a:t>Pale</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(pestilence, plagues &amp; death)</a:t>
            </a:r>
            <a:endParaRPr lang="en-US" b="0">
              <a:latin typeface="Tahoma Small Cap" pitchFamily="34" charset="0"/>
            </a:endParaRPr>
          </a:p>
          <a:p>
            <a:pPr>
              <a:lnSpc>
                <a:spcPct val="150000"/>
              </a:lnSpc>
              <a:tabLst>
                <a:tab pos="228600" algn="l"/>
                <a:tab pos="457200" algn="l"/>
                <a:tab pos="685800" algn="l"/>
                <a:tab pos="914400" algn="l"/>
              </a:tabLst>
            </a:pPr>
            <a:endParaRPr lang="en-US" b="0">
              <a:latin typeface="Tahoma Small Cap" pitchFamily="34" charset="0"/>
            </a:endParaRPr>
          </a:p>
        </p:txBody>
      </p:sp>
      <p:sp>
        <p:nvSpPr>
          <p:cNvPr id="61452" name="Rectangle 15"/>
          <p:cNvSpPr>
            <a:spLocks noChangeArrowheads="1"/>
          </p:cNvSpPr>
          <p:nvPr/>
        </p:nvSpPr>
        <p:spPr bwMode="auto">
          <a:xfrm>
            <a:off x="444500" y="5241925"/>
            <a:ext cx="4279900" cy="274638"/>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r>
              <a:rPr lang="en-US" sz="1200" b="0" i="1">
                <a:latin typeface="Tahoma Small Cap" pitchFamily="34" charset="0"/>
                <a:cs typeface="Times New Roman" pitchFamily="18" charset="0"/>
              </a:rPr>
              <a:t>        “the beginning of sorrows” </a:t>
            </a:r>
            <a:r>
              <a:rPr lang="en-US" sz="1200" b="0">
                <a:latin typeface="Tahoma Small Cap" pitchFamily="34" charset="0"/>
                <a:cs typeface="Times New Roman" pitchFamily="18" charset="0"/>
              </a:rPr>
              <a:t>(Mark 13:8)</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61453" name="Text Box 16"/>
          <p:cNvSpPr txBox="1">
            <a:spLocks noChangeArrowheads="1"/>
          </p:cNvSpPr>
          <p:nvPr/>
        </p:nvSpPr>
        <p:spPr bwMode="auto">
          <a:xfrm>
            <a:off x="990600" y="1447800"/>
            <a:ext cx="7543800" cy="366713"/>
          </a:xfrm>
          <a:prstGeom prst="rect">
            <a:avLst/>
          </a:prstGeom>
          <a:noFill/>
          <a:ln w="9525">
            <a:noFill/>
            <a:miter lim="800000"/>
            <a:headEnd/>
            <a:tailEnd/>
          </a:ln>
        </p:spPr>
        <p:txBody>
          <a:bodyPr>
            <a:spAutoFit/>
          </a:bodyPr>
          <a:lstStyle/>
          <a:p>
            <a:pPr>
              <a:spcBef>
                <a:spcPct val="50000"/>
              </a:spcBef>
            </a:pPr>
            <a:endParaRPr lang="en-US" b="0"/>
          </a:p>
        </p:txBody>
      </p:sp>
      <p:sp>
        <p:nvSpPr>
          <p:cNvPr id="61454" name="Text Box 17"/>
          <p:cNvSpPr txBox="1">
            <a:spLocks noChangeArrowheads="1"/>
          </p:cNvSpPr>
          <p:nvPr/>
        </p:nvSpPr>
        <p:spPr bwMode="auto">
          <a:xfrm>
            <a:off x="1295400" y="1981200"/>
            <a:ext cx="6172200" cy="366713"/>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 ……..</a:t>
            </a:r>
            <a:r>
              <a:rPr lang="en-US" b="0"/>
              <a:t> </a:t>
            </a:r>
          </a:p>
        </p:txBody>
      </p:sp>
      <p:sp>
        <p:nvSpPr>
          <p:cNvPr id="11282" name="Text Box 18"/>
          <p:cNvSpPr txBox="1">
            <a:spLocks noChangeArrowheads="1"/>
          </p:cNvSpPr>
          <p:nvPr/>
        </p:nvSpPr>
        <p:spPr bwMode="auto">
          <a:xfrm>
            <a:off x="228600" y="838200"/>
            <a:ext cx="914400" cy="336550"/>
          </a:xfrm>
          <a:prstGeom prst="rect">
            <a:avLst/>
          </a:prstGeom>
          <a:noFill/>
          <a:ln w="9525">
            <a:noFill/>
            <a:miter lim="800000"/>
            <a:headEnd/>
            <a:tailEnd/>
          </a:ln>
          <a:effectLst/>
        </p:spPr>
        <p:txBody>
          <a:bodyPr>
            <a:spAutoFit/>
          </a:bodyPr>
          <a:lstStyle/>
          <a:p>
            <a:pPr>
              <a:spcBef>
                <a:spcPct val="50000"/>
              </a:spcBef>
              <a:defRPr/>
            </a:pPr>
            <a:r>
              <a:rPr lang="en-US" sz="1600">
                <a:effectLst>
                  <a:outerShdw blurRad="38100" dist="38100" dir="2700000" algn="tl">
                    <a:srgbClr val="010199"/>
                  </a:outerShdw>
                </a:effectLst>
              </a:rPr>
              <a:t>30 A.D.</a:t>
            </a:r>
          </a:p>
        </p:txBody>
      </p:sp>
      <p:sp>
        <p:nvSpPr>
          <p:cNvPr id="61456" name="Line 19"/>
          <p:cNvSpPr>
            <a:spLocks noChangeShapeType="1"/>
          </p:cNvSpPr>
          <p:nvPr/>
        </p:nvSpPr>
        <p:spPr bwMode="auto">
          <a:xfrm>
            <a:off x="6477000" y="3657600"/>
            <a:ext cx="2057400" cy="0"/>
          </a:xfrm>
          <a:prstGeom prst="line">
            <a:avLst/>
          </a:prstGeom>
          <a:noFill/>
          <a:ln w="9525">
            <a:solidFill>
              <a:schemeClr val="tx1"/>
            </a:solidFill>
            <a:round/>
            <a:headEnd/>
            <a:tailEnd type="triangle" w="med" len="med"/>
          </a:ln>
        </p:spPr>
        <p:txBody>
          <a:bodyPr/>
          <a:lstStyle/>
          <a:p>
            <a:endParaRPr lang="en-US"/>
          </a:p>
        </p:txBody>
      </p:sp>
      <p:sp>
        <p:nvSpPr>
          <p:cNvPr id="61457" name="Line 20"/>
          <p:cNvSpPr>
            <a:spLocks noChangeShapeType="1"/>
          </p:cNvSpPr>
          <p:nvPr/>
        </p:nvSpPr>
        <p:spPr bwMode="auto">
          <a:xfrm>
            <a:off x="6324600" y="4114800"/>
            <a:ext cx="2209800" cy="0"/>
          </a:xfrm>
          <a:prstGeom prst="line">
            <a:avLst/>
          </a:prstGeom>
          <a:noFill/>
          <a:ln w="9525">
            <a:solidFill>
              <a:schemeClr val="tx1"/>
            </a:solidFill>
            <a:round/>
            <a:headEnd/>
            <a:tailEnd type="triangle" w="med" len="med"/>
          </a:ln>
        </p:spPr>
        <p:txBody>
          <a:bodyPr/>
          <a:lstStyle/>
          <a:p>
            <a:endParaRPr lang="en-US"/>
          </a:p>
        </p:txBody>
      </p:sp>
      <p:sp>
        <p:nvSpPr>
          <p:cNvPr id="61458" name="Line 21"/>
          <p:cNvSpPr>
            <a:spLocks noChangeShapeType="1"/>
          </p:cNvSpPr>
          <p:nvPr/>
        </p:nvSpPr>
        <p:spPr bwMode="auto">
          <a:xfrm>
            <a:off x="6248400" y="4572000"/>
            <a:ext cx="2286000" cy="0"/>
          </a:xfrm>
          <a:prstGeom prst="line">
            <a:avLst/>
          </a:prstGeom>
          <a:noFill/>
          <a:ln w="9525">
            <a:solidFill>
              <a:schemeClr val="tx1"/>
            </a:solidFill>
            <a:round/>
            <a:headEnd/>
            <a:tailEnd type="triangle" w="med" len="med"/>
          </a:ln>
        </p:spPr>
        <p:txBody>
          <a:bodyPr/>
          <a:lstStyle/>
          <a:p>
            <a:endParaRPr lang="en-US"/>
          </a:p>
        </p:txBody>
      </p:sp>
      <p:sp>
        <p:nvSpPr>
          <p:cNvPr id="61459" name="Line 22"/>
          <p:cNvSpPr>
            <a:spLocks noChangeShapeType="1"/>
          </p:cNvSpPr>
          <p:nvPr/>
        </p:nvSpPr>
        <p:spPr bwMode="auto">
          <a:xfrm>
            <a:off x="6629400" y="4953000"/>
            <a:ext cx="19050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Line 2"/>
          <p:cNvSpPr>
            <a:spLocks noChangeShapeType="1"/>
          </p:cNvSpPr>
          <p:nvPr/>
        </p:nvSpPr>
        <p:spPr bwMode="auto">
          <a:xfrm>
            <a:off x="609600" y="1295400"/>
            <a:ext cx="0" cy="4648200"/>
          </a:xfrm>
          <a:prstGeom prst="line">
            <a:avLst/>
          </a:prstGeom>
          <a:noFill/>
          <a:ln w="76200">
            <a:solidFill>
              <a:schemeClr val="hlink"/>
            </a:solidFill>
            <a:round/>
            <a:headEnd/>
            <a:tailEnd/>
          </a:ln>
        </p:spPr>
        <p:txBody>
          <a:bodyPr/>
          <a:lstStyle/>
          <a:p>
            <a:endParaRPr lang="en-US"/>
          </a:p>
        </p:txBody>
      </p:sp>
      <p:sp>
        <p:nvSpPr>
          <p:cNvPr id="62467" name="Line 3"/>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62468" name="Line 4"/>
          <p:cNvSpPr>
            <a:spLocks noChangeShapeType="1"/>
          </p:cNvSpPr>
          <p:nvPr/>
        </p:nvSpPr>
        <p:spPr bwMode="auto">
          <a:xfrm>
            <a:off x="609600" y="5943600"/>
            <a:ext cx="8001000" cy="0"/>
          </a:xfrm>
          <a:prstGeom prst="line">
            <a:avLst/>
          </a:prstGeom>
          <a:noFill/>
          <a:ln w="28575">
            <a:solidFill>
              <a:schemeClr val="tx1"/>
            </a:solidFill>
            <a:round/>
            <a:headEnd/>
            <a:tailEnd/>
          </a:ln>
        </p:spPr>
        <p:txBody>
          <a:bodyPr/>
          <a:lstStyle/>
          <a:p>
            <a:endParaRPr lang="en-US"/>
          </a:p>
        </p:txBody>
      </p:sp>
      <p:sp>
        <p:nvSpPr>
          <p:cNvPr id="62469" name="Line 5"/>
          <p:cNvSpPr>
            <a:spLocks noChangeShapeType="1"/>
          </p:cNvSpPr>
          <p:nvPr/>
        </p:nvSpPr>
        <p:spPr bwMode="auto">
          <a:xfrm>
            <a:off x="8610600" y="2362200"/>
            <a:ext cx="0" cy="3581400"/>
          </a:xfrm>
          <a:prstGeom prst="line">
            <a:avLst/>
          </a:prstGeom>
          <a:noFill/>
          <a:ln w="28575">
            <a:solidFill>
              <a:schemeClr val="tx1"/>
            </a:solidFill>
            <a:round/>
            <a:headEnd/>
            <a:tailEnd/>
          </a:ln>
        </p:spPr>
        <p:txBody>
          <a:bodyPr/>
          <a:lstStyle/>
          <a:p>
            <a:endParaRPr lang="en-US"/>
          </a:p>
        </p:txBody>
      </p:sp>
      <p:sp>
        <p:nvSpPr>
          <p:cNvPr id="62470" name="Line 6"/>
          <p:cNvSpPr>
            <a:spLocks noChangeShapeType="1"/>
          </p:cNvSpPr>
          <p:nvPr/>
        </p:nvSpPr>
        <p:spPr bwMode="auto">
          <a:xfrm>
            <a:off x="7239000" y="2362200"/>
            <a:ext cx="1371600" cy="0"/>
          </a:xfrm>
          <a:prstGeom prst="line">
            <a:avLst/>
          </a:prstGeom>
          <a:noFill/>
          <a:ln w="28575">
            <a:solidFill>
              <a:schemeClr val="tx1"/>
            </a:solidFill>
            <a:round/>
            <a:headEnd/>
            <a:tailEnd/>
          </a:ln>
        </p:spPr>
        <p:txBody>
          <a:bodyPr/>
          <a:lstStyle/>
          <a:p>
            <a:endParaRPr lang="en-US"/>
          </a:p>
        </p:txBody>
      </p:sp>
      <p:sp>
        <p:nvSpPr>
          <p:cNvPr id="62471"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62472"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SEALS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62473" name="Rectangle 9"/>
          <p:cNvSpPr>
            <a:spLocks noChangeArrowheads="1"/>
          </p:cNvSpPr>
          <p:nvPr/>
        </p:nvSpPr>
        <p:spPr bwMode="auto">
          <a:xfrm>
            <a:off x="2819400" y="990600"/>
            <a:ext cx="4191000" cy="67151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6</a:t>
            </a:r>
            <a:endParaRPr lang="en-US" b="0">
              <a:solidFill>
                <a:schemeClr val="hlink"/>
              </a:solidFill>
              <a:latin typeface="Tahoma Small Cap" pitchFamily="34" charset="0"/>
            </a:endParaRPr>
          </a:p>
          <a:p>
            <a:pPr algn="ctr">
              <a:tabLst>
                <a:tab pos="228600" algn="l"/>
                <a:tab pos="457200" algn="l"/>
                <a:tab pos="685800" algn="l"/>
                <a:tab pos="914400" algn="l"/>
              </a:tabLst>
            </a:pPr>
            <a:r>
              <a:rPr lang="en-US" sz="2000" b="0">
                <a:latin typeface="Tahoma Small Cap" pitchFamily="34" charset="0"/>
              </a:rPr>
              <a:t>(</a:t>
            </a:r>
            <a:r>
              <a:rPr lang="en-US" sz="2000">
                <a:solidFill>
                  <a:srgbClr val="FF9900"/>
                </a:solidFill>
                <a:latin typeface="Tahoma Small Cap" pitchFamily="34" charset="0"/>
              </a:rPr>
              <a:t>The Fifth Seal - Martyrdom</a:t>
            </a:r>
            <a:r>
              <a:rPr lang="en-US" sz="2000" b="0">
                <a:latin typeface="Tahoma Small Cap" pitchFamily="34" charset="0"/>
              </a:rPr>
              <a:t>)</a:t>
            </a:r>
          </a:p>
        </p:txBody>
      </p:sp>
      <p:sp>
        <p:nvSpPr>
          <p:cNvPr id="62474" name="Rectangle 10"/>
          <p:cNvSpPr>
            <a:spLocks noChangeArrowheads="1"/>
          </p:cNvSpPr>
          <p:nvPr/>
        </p:nvSpPr>
        <p:spPr bwMode="auto">
          <a:xfrm>
            <a:off x="7197725" y="1981200"/>
            <a:ext cx="1412875" cy="366713"/>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62475" name="Rectangle 11"/>
          <p:cNvSpPr>
            <a:spLocks noChangeArrowheads="1"/>
          </p:cNvSpPr>
          <p:nvPr/>
        </p:nvSpPr>
        <p:spPr bwMode="auto">
          <a:xfrm>
            <a:off x="685800" y="2357438"/>
            <a:ext cx="7924800" cy="3001962"/>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r>
              <a:rPr lang="en-US">
                <a:latin typeface="Tahoma Small Cap" pitchFamily="34" charset="0"/>
                <a:cs typeface="Times New Roman" pitchFamily="18" charset="0"/>
              </a:rPr>
              <a:t>1-2-3								</a:t>
            </a:r>
            <a:endParaRPr lang="en-US" b="0">
              <a:latin typeface="Tahoma Small Cap" pitchFamily="34" charset="0"/>
            </a:endParaRPr>
          </a:p>
          <a:p>
            <a:pPr>
              <a:lnSpc>
                <a:spcPct val="150000"/>
              </a:lnSpc>
              <a:tabLst>
                <a:tab pos="228600" algn="l"/>
                <a:tab pos="457200" algn="l"/>
                <a:tab pos="685800" algn="l"/>
                <a:tab pos="914400" algn="l"/>
              </a:tabLst>
            </a:pPr>
            <a:r>
              <a:rPr lang="en-US">
                <a:latin typeface="Tahoma Small Cap" pitchFamily="34" charset="0"/>
                <a:cs typeface="Times New Roman" pitchFamily="18" charset="0"/>
              </a:rPr>
              <a:t> </a:t>
            </a:r>
            <a:r>
              <a:rPr lang="en-US">
                <a:solidFill>
                  <a:schemeClr val="hlink"/>
                </a:solidFill>
                <a:latin typeface="Tahoma Small Cap" pitchFamily="34" charset="0"/>
                <a:cs typeface="Times New Roman" pitchFamily="18" charset="0"/>
              </a:rPr>
              <a:t>4-5-</a:t>
            </a:r>
            <a:r>
              <a:rPr lang="en-US">
                <a:solidFill>
                  <a:srgbClr val="FF9900"/>
                </a:solidFill>
                <a:latin typeface="Tahoma Small Cap" pitchFamily="34" charset="0"/>
                <a:cs typeface="Times New Roman" pitchFamily="18" charset="0"/>
              </a:rPr>
              <a:t>6</a:t>
            </a:r>
            <a:endParaRPr lang="en-US" b="0">
              <a:solidFill>
                <a:srgbClr val="FF9900"/>
              </a:solidFill>
              <a:latin typeface="Tahoma Small Cap" pitchFamily="34" charset="0"/>
            </a:endParaRPr>
          </a:p>
          <a:p>
            <a:pPr>
              <a:lnSpc>
                <a:spcPct val="150000"/>
              </a:lnSpc>
              <a:tabLst>
                <a:tab pos="228600" algn="l"/>
                <a:tab pos="457200" algn="l"/>
                <a:tab pos="685800" algn="l"/>
                <a:tab pos="914400" algn="l"/>
              </a:tabLst>
            </a:pPr>
            <a:r>
              <a:rPr lang="en-US">
                <a:latin typeface="Tahoma Small Cap" pitchFamily="34" charset="0"/>
                <a:cs typeface="Times New Roman" pitchFamily="18" charset="0"/>
              </a:rPr>
              <a:t>       </a:t>
            </a:r>
            <a:r>
              <a:rPr lang="en-US" b="0" i="1">
                <a:latin typeface="Tahoma Small Cap" pitchFamily="34" charset="0"/>
                <a:cs typeface="Times New Roman" pitchFamily="18" charset="0"/>
              </a:rPr>
              <a:t>• </a:t>
            </a:r>
            <a:r>
              <a:rPr lang="en-US" i="1">
                <a:latin typeface="Tahoma Small Cap" pitchFamily="34" charset="0"/>
                <a:cs typeface="Times New Roman" pitchFamily="18" charset="0"/>
              </a:rPr>
              <a:t>1</a:t>
            </a:r>
            <a:r>
              <a:rPr lang="en-US" i="1" baseline="30000">
                <a:latin typeface="Tahoma Small Cap" pitchFamily="34" charset="0"/>
                <a:cs typeface="Times New Roman" pitchFamily="18" charset="0"/>
              </a:rPr>
              <a:t>ST</a:t>
            </a:r>
            <a:r>
              <a:rPr lang="en-US" i="1">
                <a:latin typeface="Tahoma Small Cap" pitchFamily="34" charset="0"/>
                <a:cs typeface="Times New Roman" pitchFamily="18" charset="0"/>
              </a:rPr>
              <a:t>: </a:t>
            </a:r>
            <a:r>
              <a:rPr lang="en-US" b="0" i="1" u="sng">
                <a:latin typeface="Tahoma Small Cap" pitchFamily="34" charset="0"/>
                <a:cs typeface="Times New Roman" pitchFamily="18" charset="0"/>
              </a:rPr>
              <a:t>White</a:t>
            </a:r>
            <a:r>
              <a:rPr lang="en-US" b="0"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b="0" i="1">
                <a:latin typeface="Tahoma Small Cap" pitchFamily="34" charset="0"/>
                <a:cs typeface="Times New Roman" pitchFamily="18" charset="0"/>
              </a:rPr>
              <a:t> (conquering gospel going forth) </a:t>
            </a:r>
            <a:endParaRPr lang="en-US" b="0">
              <a:latin typeface="Tahoma Small Cap" pitchFamily="34"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 </a:t>
            </a:r>
            <a:r>
              <a:rPr lang="en-US" i="1">
                <a:latin typeface="Tahoma Small Cap" pitchFamily="34" charset="0"/>
                <a:cs typeface="Times New Roman" pitchFamily="18" charset="0"/>
              </a:rPr>
              <a:t>2</a:t>
            </a:r>
            <a:r>
              <a:rPr lang="en-US" i="1" baseline="30000">
                <a:latin typeface="Tahoma Small Cap" pitchFamily="34" charset="0"/>
                <a:cs typeface="Times New Roman" pitchFamily="18" charset="0"/>
              </a:rPr>
              <a:t>nd</a:t>
            </a:r>
            <a:r>
              <a:rPr lang="en-US" i="1">
                <a:latin typeface="Tahoma Small Cap" pitchFamily="34" charset="0"/>
                <a:cs typeface="Times New Roman" pitchFamily="18" charset="0"/>
              </a:rPr>
              <a:t>: </a:t>
            </a:r>
            <a:r>
              <a:rPr lang="en-US" b="0" i="1" u="sng">
                <a:solidFill>
                  <a:srgbClr val="FF0000"/>
                </a:solidFill>
                <a:latin typeface="Tahoma Small Cap" pitchFamily="34" charset="0"/>
                <a:cs typeface="Times New Roman" pitchFamily="18" charset="0"/>
              </a:rPr>
              <a:t>Red</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(worldwide wars &amp; bloodshed)</a:t>
            </a:r>
            <a:endParaRPr lang="en-US" sz="2400" b="0">
              <a:latin typeface="Times New Roman" pitchFamily="18"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 </a:t>
            </a:r>
            <a:r>
              <a:rPr lang="en-US" i="1">
                <a:latin typeface="Tahoma Small Cap" pitchFamily="34" charset="0"/>
                <a:cs typeface="Times New Roman" pitchFamily="18" charset="0"/>
              </a:rPr>
              <a:t>3</a:t>
            </a:r>
            <a:r>
              <a:rPr lang="en-US" i="1" baseline="30000">
                <a:latin typeface="Tahoma Small Cap" pitchFamily="34" charset="0"/>
                <a:cs typeface="Times New Roman" pitchFamily="18" charset="0"/>
              </a:rPr>
              <a:t>rd</a:t>
            </a:r>
            <a:r>
              <a:rPr lang="en-US" i="1">
                <a:latin typeface="Tahoma Small Cap" pitchFamily="34" charset="0"/>
                <a:cs typeface="Times New Roman" pitchFamily="18" charset="0"/>
              </a:rPr>
              <a:t>: </a:t>
            </a:r>
            <a:r>
              <a:rPr lang="en-US" b="0" i="1" u="sng">
                <a:solidFill>
                  <a:schemeClr val="tx2"/>
                </a:solidFill>
                <a:latin typeface="Tahoma Small Cap" pitchFamily="34" charset="0"/>
                <a:cs typeface="Times New Roman" pitchFamily="18" charset="0"/>
              </a:rPr>
              <a:t>Black</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(famine &amp; scarcity of food)</a:t>
            </a:r>
            <a:endParaRPr lang="en-US" b="0">
              <a:latin typeface="Tahoma Small Cap" pitchFamily="34" charset="0"/>
            </a:endParaRPr>
          </a:p>
          <a:p>
            <a:pPr>
              <a:lnSpc>
                <a:spcPct val="150000"/>
              </a:lnSpc>
              <a:tabLst>
                <a:tab pos="228600" algn="l"/>
                <a:tab pos="457200" algn="l"/>
                <a:tab pos="685800" algn="l"/>
                <a:tab pos="914400" algn="l"/>
              </a:tabLst>
            </a:pPr>
            <a:r>
              <a:rPr lang="en-US" b="0" i="1">
                <a:latin typeface="Tahoma Small Cap" pitchFamily="34" charset="0"/>
                <a:cs typeface="Times New Roman" pitchFamily="18" charset="0"/>
              </a:rPr>
              <a:t>                • </a:t>
            </a:r>
            <a:r>
              <a:rPr lang="en-US" i="1">
                <a:latin typeface="Tahoma Small Cap" pitchFamily="34" charset="0"/>
                <a:cs typeface="Times New Roman" pitchFamily="18" charset="0"/>
              </a:rPr>
              <a:t>4</a:t>
            </a:r>
            <a:r>
              <a:rPr lang="en-US" i="1" baseline="30000">
                <a:latin typeface="Tahoma Small Cap" pitchFamily="34" charset="0"/>
                <a:cs typeface="Times New Roman" pitchFamily="18" charset="0"/>
              </a:rPr>
              <a:t>th</a:t>
            </a:r>
            <a:r>
              <a:rPr lang="en-US" i="1">
                <a:latin typeface="Tahoma Small Cap" pitchFamily="34" charset="0"/>
                <a:cs typeface="Times New Roman" pitchFamily="18" charset="0"/>
              </a:rPr>
              <a:t>: </a:t>
            </a:r>
            <a:r>
              <a:rPr lang="en-US" b="0" i="1" u="sng">
                <a:solidFill>
                  <a:srgbClr val="CCCC00"/>
                </a:solidFill>
                <a:latin typeface="Tahoma Small Cap" pitchFamily="34" charset="0"/>
                <a:cs typeface="Times New Roman" pitchFamily="18" charset="0"/>
              </a:rPr>
              <a:t>Pale</a:t>
            </a:r>
            <a:r>
              <a:rPr lang="en-US" i="1">
                <a:latin typeface="Tahoma Small Cap" pitchFamily="34" charset="0"/>
                <a:cs typeface="Times New Roman" pitchFamily="18" charset="0"/>
              </a:rPr>
              <a:t> </a:t>
            </a:r>
            <a:r>
              <a:rPr lang="en-US" b="0" i="1">
                <a:solidFill>
                  <a:schemeClr val="hlink"/>
                </a:solidFill>
                <a:latin typeface="Tahoma Small Cap" pitchFamily="34" charset="0"/>
                <a:cs typeface="Times New Roman" pitchFamily="18" charset="0"/>
              </a:rPr>
              <a:t>Horse</a:t>
            </a:r>
            <a:r>
              <a:rPr lang="en-US" i="1">
                <a:latin typeface="Tahoma Small Cap" pitchFamily="34" charset="0"/>
                <a:cs typeface="Times New Roman" pitchFamily="18" charset="0"/>
              </a:rPr>
              <a:t> </a:t>
            </a:r>
            <a:r>
              <a:rPr lang="en-US" b="0" i="1">
                <a:latin typeface="Tahoma Small Cap" pitchFamily="34" charset="0"/>
                <a:cs typeface="Times New Roman" pitchFamily="18" charset="0"/>
              </a:rPr>
              <a:t>(pestilence, plagues &amp; death) </a:t>
            </a:r>
            <a:r>
              <a:rPr lang="en-US" b="0" i="1"/>
              <a:t>				           </a:t>
            </a:r>
            <a:r>
              <a:rPr lang="en-US" b="0" i="1">
                <a:solidFill>
                  <a:srgbClr val="FF9900"/>
                </a:solidFill>
                <a:latin typeface="Tahoma Small Cap" pitchFamily="34" charset="0"/>
              </a:rPr>
              <a:t>• </a:t>
            </a:r>
            <a:r>
              <a:rPr lang="en-US" i="1" u="sng">
                <a:solidFill>
                  <a:srgbClr val="FF9900"/>
                </a:solidFill>
                <a:latin typeface="Tahoma Small Cap" pitchFamily="34" charset="0"/>
              </a:rPr>
              <a:t>5</a:t>
            </a:r>
            <a:r>
              <a:rPr lang="en-US" i="1" u="sng" baseline="30000">
                <a:solidFill>
                  <a:srgbClr val="FF9900"/>
                </a:solidFill>
                <a:latin typeface="Tahoma Small Cap" pitchFamily="34" charset="0"/>
              </a:rPr>
              <a:t>TH</a:t>
            </a:r>
            <a:r>
              <a:rPr lang="en-US" i="1">
                <a:solidFill>
                  <a:srgbClr val="FF9900"/>
                </a:solidFill>
                <a:latin typeface="Tahoma Small Cap" pitchFamily="34" charset="0"/>
              </a:rPr>
              <a:t>:</a:t>
            </a:r>
            <a:r>
              <a:rPr lang="en-US" b="0" i="1">
                <a:solidFill>
                  <a:srgbClr val="FF9900"/>
                </a:solidFill>
                <a:latin typeface="Tahoma Small Cap" pitchFamily="34" charset="0"/>
              </a:rPr>
              <a:t> </a:t>
            </a:r>
            <a:r>
              <a:rPr lang="en-US" i="1">
                <a:solidFill>
                  <a:srgbClr val="FF9900"/>
                </a:solidFill>
                <a:latin typeface="Tahoma Small Cap" pitchFamily="34" charset="0"/>
              </a:rPr>
              <a:t>Martyrs</a:t>
            </a:r>
            <a:r>
              <a:rPr lang="en-US" b="0" i="1">
                <a:solidFill>
                  <a:srgbClr val="FF9900"/>
                </a:solidFill>
                <a:latin typeface="Tahoma Small Cap" pitchFamily="34" charset="0"/>
              </a:rPr>
              <a:t> (persecution &amp; martyrdom)</a:t>
            </a:r>
            <a:r>
              <a:rPr lang="en-US" b="0" i="1"/>
              <a:t> </a:t>
            </a:r>
            <a:r>
              <a:rPr lang="en-US" i="1"/>
              <a:t>			</a:t>
            </a:r>
            <a:endParaRPr lang="en-US" b="0">
              <a:latin typeface="Tahoma Small Cap" pitchFamily="34" charset="0"/>
            </a:endParaRPr>
          </a:p>
        </p:txBody>
      </p:sp>
      <p:sp>
        <p:nvSpPr>
          <p:cNvPr id="62476" name="Rectangle 12"/>
          <p:cNvSpPr>
            <a:spLocks noChangeArrowheads="1"/>
          </p:cNvSpPr>
          <p:nvPr/>
        </p:nvSpPr>
        <p:spPr bwMode="auto">
          <a:xfrm>
            <a:off x="444500" y="5592763"/>
            <a:ext cx="4279900" cy="274637"/>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r>
              <a:rPr lang="en-US" sz="1200" b="0" i="1">
                <a:latin typeface="Tahoma Small Cap" pitchFamily="34" charset="0"/>
                <a:cs typeface="Times New Roman" pitchFamily="18" charset="0"/>
              </a:rPr>
              <a:t>        “the beginning of sorrows” </a:t>
            </a:r>
            <a:r>
              <a:rPr lang="en-US" sz="1200" b="0">
                <a:latin typeface="Tahoma Small Cap" pitchFamily="34" charset="0"/>
                <a:cs typeface="Times New Roman" pitchFamily="18" charset="0"/>
              </a:rPr>
              <a:t>(Mark 13:8)</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62477" name="Text Box 13"/>
          <p:cNvSpPr txBox="1">
            <a:spLocks noChangeArrowheads="1"/>
          </p:cNvSpPr>
          <p:nvPr/>
        </p:nvSpPr>
        <p:spPr bwMode="auto">
          <a:xfrm>
            <a:off x="1295400" y="1981200"/>
            <a:ext cx="6172200" cy="366713"/>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r>
              <a:rPr lang="en-US" b="0"/>
              <a:t> ……..</a:t>
            </a:r>
          </a:p>
        </p:txBody>
      </p:sp>
      <p:sp>
        <p:nvSpPr>
          <p:cNvPr id="15374" name="Text Box 14"/>
          <p:cNvSpPr txBox="1">
            <a:spLocks noChangeArrowheads="1"/>
          </p:cNvSpPr>
          <p:nvPr/>
        </p:nvSpPr>
        <p:spPr bwMode="auto">
          <a:xfrm>
            <a:off x="228600" y="838200"/>
            <a:ext cx="914400" cy="336550"/>
          </a:xfrm>
          <a:prstGeom prst="rect">
            <a:avLst/>
          </a:prstGeom>
          <a:noFill/>
          <a:ln w="9525">
            <a:noFill/>
            <a:miter lim="800000"/>
            <a:headEnd/>
            <a:tailEnd/>
          </a:ln>
          <a:effectLst/>
        </p:spPr>
        <p:txBody>
          <a:bodyPr>
            <a:spAutoFit/>
          </a:bodyPr>
          <a:lstStyle/>
          <a:p>
            <a:pPr>
              <a:spcBef>
                <a:spcPct val="50000"/>
              </a:spcBef>
              <a:defRPr/>
            </a:pPr>
            <a:r>
              <a:rPr lang="en-US" sz="1600">
                <a:effectLst>
                  <a:outerShdw blurRad="38100" dist="38100" dir="2700000" algn="tl">
                    <a:srgbClr val="010199"/>
                  </a:outerShdw>
                </a:effectLst>
              </a:rPr>
              <a:t>30 A.D.</a:t>
            </a:r>
          </a:p>
        </p:txBody>
      </p:sp>
      <p:sp>
        <p:nvSpPr>
          <p:cNvPr id="62479" name="Line 15"/>
          <p:cNvSpPr>
            <a:spLocks noChangeShapeType="1"/>
          </p:cNvSpPr>
          <p:nvPr/>
        </p:nvSpPr>
        <p:spPr bwMode="auto">
          <a:xfrm>
            <a:off x="6400800" y="3352800"/>
            <a:ext cx="2133600" cy="0"/>
          </a:xfrm>
          <a:prstGeom prst="line">
            <a:avLst/>
          </a:prstGeom>
          <a:noFill/>
          <a:ln w="9525">
            <a:solidFill>
              <a:schemeClr val="tx1"/>
            </a:solidFill>
            <a:round/>
            <a:headEnd/>
            <a:tailEnd type="triangle" w="med" len="med"/>
          </a:ln>
        </p:spPr>
        <p:txBody>
          <a:bodyPr/>
          <a:lstStyle/>
          <a:p>
            <a:endParaRPr lang="en-US"/>
          </a:p>
        </p:txBody>
      </p:sp>
      <p:sp>
        <p:nvSpPr>
          <p:cNvPr id="62480" name="Line 16"/>
          <p:cNvSpPr>
            <a:spLocks noChangeShapeType="1"/>
          </p:cNvSpPr>
          <p:nvPr/>
        </p:nvSpPr>
        <p:spPr bwMode="auto">
          <a:xfrm flipV="1">
            <a:off x="6248400" y="3886200"/>
            <a:ext cx="2286000" cy="0"/>
          </a:xfrm>
          <a:prstGeom prst="line">
            <a:avLst/>
          </a:prstGeom>
          <a:noFill/>
          <a:ln w="9525">
            <a:solidFill>
              <a:schemeClr val="tx1"/>
            </a:solidFill>
            <a:round/>
            <a:headEnd/>
            <a:tailEnd type="triangle" w="med" len="med"/>
          </a:ln>
        </p:spPr>
        <p:txBody>
          <a:bodyPr/>
          <a:lstStyle/>
          <a:p>
            <a:endParaRPr lang="en-US"/>
          </a:p>
        </p:txBody>
      </p:sp>
      <p:sp>
        <p:nvSpPr>
          <p:cNvPr id="62481" name="Line 17"/>
          <p:cNvSpPr>
            <a:spLocks noChangeShapeType="1"/>
          </p:cNvSpPr>
          <p:nvPr/>
        </p:nvSpPr>
        <p:spPr bwMode="auto">
          <a:xfrm>
            <a:off x="6096000" y="4343400"/>
            <a:ext cx="2438400" cy="0"/>
          </a:xfrm>
          <a:prstGeom prst="line">
            <a:avLst/>
          </a:prstGeom>
          <a:noFill/>
          <a:ln w="9525">
            <a:solidFill>
              <a:schemeClr val="tx1"/>
            </a:solidFill>
            <a:round/>
            <a:headEnd/>
            <a:tailEnd type="triangle" w="med" len="med"/>
          </a:ln>
        </p:spPr>
        <p:txBody>
          <a:bodyPr/>
          <a:lstStyle/>
          <a:p>
            <a:endParaRPr lang="en-US"/>
          </a:p>
        </p:txBody>
      </p:sp>
      <p:sp>
        <p:nvSpPr>
          <p:cNvPr id="62482" name="Line 18"/>
          <p:cNvSpPr>
            <a:spLocks noChangeShapeType="1"/>
          </p:cNvSpPr>
          <p:nvPr/>
        </p:nvSpPr>
        <p:spPr bwMode="auto">
          <a:xfrm>
            <a:off x="6553200" y="4724400"/>
            <a:ext cx="1981200" cy="0"/>
          </a:xfrm>
          <a:prstGeom prst="line">
            <a:avLst/>
          </a:prstGeom>
          <a:noFill/>
          <a:ln w="9525">
            <a:solidFill>
              <a:schemeClr val="tx1"/>
            </a:solidFill>
            <a:round/>
            <a:headEnd/>
            <a:tailEnd type="triangle" w="med" len="med"/>
          </a:ln>
        </p:spPr>
        <p:txBody>
          <a:bodyPr/>
          <a:lstStyle/>
          <a:p>
            <a:endParaRPr lang="en-US"/>
          </a:p>
        </p:txBody>
      </p:sp>
      <p:sp>
        <p:nvSpPr>
          <p:cNvPr id="62483" name="Line 19"/>
          <p:cNvSpPr>
            <a:spLocks noChangeShapeType="1"/>
          </p:cNvSpPr>
          <p:nvPr/>
        </p:nvSpPr>
        <p:spPr bwMode="auto">
          <a:xfrm>
            <a:off x="6172200" y="5181600"/>
            <a:ext cx="2362200" cy="0"/>
          </a:xfrm>
          <a:prstGeom prst="line">
            <a:avLst/>
          </a:prstGeom>
          <a:noFill/>
          <a:ln w="9525">
            <a:solidFill>
              <a:schemeClr val="tx1"/>
            </a:solidFill>
            <a:round/>
            <a:headEnd/>
            <a:tailEnd type="triangle" w="med" len="med"/>
          </a:ln>
        </p:spPr>
        <p:txBody>
          <a:bodyPr/>
          <a:lstStyle/>
          <a:p>
            <a:endParaRPr lang="en-US"/>
          </a:p>
        </p:txBody>
      </p:sp>
      <p:sp>
        <p:nvSpPr>
          <p:cNvPr id="62484" name="Text Box 21"/>
          <p:cNvSpPr txBox="1">
            <a:spLocks noChangeArrowheads="1"/>
          </p:cNvSpPr>
          <p:nvPr/>
        </p:nvSpPr>
        <p:spPr bwMode="auto">
          <a:xfrm>
            <a:off x="685800" y="4419600"/>
            <a:ext cx="9906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Seals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Line 2"/>
          <p:cNvSpPr>
            <a:spLocks noChangeShapeType="1"/>
          </p:cNvSpPr>
          <p:nvPr/>
        </p:nvSpPr>
        <p:spPr bwMode="auto">
          <a:xfrm>
            <a:off x="609600" y="1295400"/>
            <a:ext cx="0" cy="4648200"/>
          </a:xfrm>
          <a:prstGeom prst="line">
            <a:avLst/>
          </a:prstGeom>
          <a:noFill/>
          <a:ln w="76200">
            <a:solidFill>
              <a:schemeClr val="hlink"/>
            </a:solidFill>
            <a:round/>
            <a:headEnd/>
            <a:tailEnd/>
          </a:ln>
        </p:spPr>
        <p:txBody>
          <a:bodyPr/>
          <a:lstStyle/>
          <a:p>
            <a:endParaRPr lang="en-US"/>
          </a:p>
        </p:txBody>
      </p:sp>
      <p:sp>
        <p:nvSpPr>
          <p:cNvPr id="63491" name="Line 3"/>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63492" name="Line 4"/>
          <p:cNvSpPr>
            <a:spLocks noChangeShapeType="1"/>
          </p:cNvSpPr>
          <p:nvPr/>
        </p:nvSpPr>
        <p:spPr bwMode="auto">
          <a:xfrm>
            <a:off x="609600" y="5943600"/>
            <a:ext cx="8229600" cy="0"/>
          </a:xfrm>
          <a:prstGeom prst="line">
            <a:avLst/>
          </a:prstGeom>
          <a:noFill/>
          <a:ln w="28575">
            <a:solidFill>
              <a:schemeClr val="tx1"/>
            </a:solidFill>
            <a:round/>
            <a:headEnd/>
            <a:tailEnd/>
          </a:ln>
        </p:spPr>
        <p:txBody>
          <a:bodyPr/>
          <a:lstStyle/>
          <a:p>
            <a:endParaRPr lang="en-US"/>
          </a:p>
        </p:txBody>
      </p:sp>
      <p:sp>
        <p:nvSpPr>
          <p:cNvPr id="63493" name="Line 5"/>
          <p:cNvSpPr>
            <a:spLocks noChangeShapeType="1"/>
          </p:cNvSpPr>
          <p:nvPr/>
        </p:nvSpPr>
        <p:spPr bwMode="auto">
          <a:xfrm>
            <a:off x="8839200" y="2362200"/>
            <a:ext cx="0" cy="3581400"/>
          </a:xfrm>
          <a:prstGeom prst="line">
            <a:avLst/>
          </a:prstGeom>
          <a:noFill/>
          <a:ln w="28575">
            <a:solidFill>
              <a:schemeClr val="tx1"/>
            </a:solidFill>
            <a:round/>
            <a:headEnd/>
            <a:tailEnd/>
          </a:ln>
        </p:spPr>
        <p:txBody>
          <a:bodyPr/>
          <a:lstStyle/>
          <a:p>
            <a:endParaRPr lang="en-US"/>
          </a:p>
        </p:txBody>
      </p:sp>
      <p:sp>
        <p:nvSpPr>
          <p:cNvPr id="63494" name="Line 6"/>
          <p:cNvSpPr>
            <a:spLocks noChangeShapeType="1"/>
          </p:cNvSpPr>
          <p:nvPr/>
        </p:nvSpPr>
        <p:spPr bwMode="auto">
          <a:xfrm>
            <a:off x="7924800" y="2362200"/>
            <a:ext cx="1066800" cy="0"/>
          </a:xfrm>
          <a:prstGeom prst="line">
            <a:avLst/>
          </a:prstGeom>
          <a:noFill/>
          <a:ln w="28575">
            <a:solidFill>
              <a:schemeClr val="tx1"/>
            </a:solidFill>
            <a:round/>
            <a:headEnd/>
            <a:tailEnd/>
          </a:ln>
        </p:spPr>
        <p:txBody>
          <a:bodyPr/>
          <a:lstStyle/>
          <a:p>
            <a:endParaRPr lang="en-US"/>
          </a:p>
        </p:txBody>
      </p:sp>
      <p:sp>
        <p:nvSpPr>
          <p:cNvPr id="63495"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63496"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SEALS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63497" name="Rectangle 9"/>
          <p:cNvSpPr>
            <a:spLocks noChangeArrowheads="1"/>
          </p:cNvSpPr>
          <p:nvPr/>
        </p:nvSpPr>
        <p:spPr bwMode="auto">
          <a:xfrm>
            <a:off x="2209800" y="912813"/>
            <a:ext cx="5334000" cy="10064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6</a:t>
            </a:r>
          </a:p>
          <a:p>
            <a:pPr algn="ctr">
              <a:tabLst>
                <a:tab pos="228600" algn="l"/>
                <a:tab pos="457200" algn="l"/>
                <a:tab pos="685800" algn="l"/>
                <a:tab pos="914400" algn="l"/>
              </a:tabLst>
            </a:pPr>
            <a:r>
              <a:rPr lang="en-US">
                <a:latin typeface="Tahoma Small Cap" pitchFamily="34" charset="0"/>
                <a:cs typeface="Times New Roman" pitchFamily="18" charset="0"/>
              </a:rPr>
              <a:t>(</a:t>
            </a:r>
            <a:r>
              <a:rPr lang="en-US">
                <a:solidFill>
                  <a:srgbClr val="FF9900"/>
                </a:solidFill>
                <a:latin typeface="Tahoma Small Cap" pitchFamily="34" charset="0"/>
                <a:cs typeface="Times New Roman" pitchFamily="18" charset="0"/>
              </a:rPr>
              <a:t>The Seal that hasn’t been opened</a:t>
            </a:r>
            <a:r>
              <a:rPr lang="en-US">
                <a:latin typeface="Tahoma Small Cap" pitchFamily="34" charset="0"/>
                <a:cs typeface="Times New Roman" pitchFamily="18" charset="0"/>
              </a:rPr>
              <a:t>)</a:t>
            </a:r>
            <a:endParaRPr lang="en-US" b="0">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63498"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41995" name="Rectangle 11"/>
          <p:cNvSpPr>
            <a:spLocks noChangeArrowheads="1"/>
          </p:cNvSpPr>
          <p:nvPr/>
        </p:nvSpPr>
        <p:spPr bwMode="auto">
          <a:xfrm>
            <a:off x="685800" y="381000"/>
            <a:ext cx="8458200" cy="4791075"/>
          </a:xfrm>
          <a:prstGeom prst="rect">
            <a:avLst/>
          </a:prstGeom>
          <a:noFill/>
          <a:ln w="9525">
            <a:noFill/>
            <a:miter lim="800000"/>
            <a:headEnd/>
            <a:tailEnd/>
          </a:ln>
          <a:effectLst/>
        </p:spPr>
        <p:txBody>
          <a:bodyPr anchor="ctr">
            <a:spAutoFit/>
          </a:bodyPr>
          <a:lstStyle/>
          <a:p>
            <a:pPr>
              <a:tabLst>
                <a:tab pos="228600" algn="l"/>
                <a:tab pos="457200" algn="l"/>
                <a:tab pos="685800" algn="l"/>
                <a:tab pos="914400" algn="l"/>
              </a:tabLst>
              <a:defRPr/>
            </a:pPr>
            <a:endParaRPr lang="en-US">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a:effectLst>
                <a:outerShdw blurRad="38100" dist="38100" dir="2700000" algn="tl">
                  <a:srgbClr val="010199"/>
                </a:outerShdw>
              </a:effectLst>
              <a:latin typeface="Tahoma Small Cap" pitchFamily="34" charset="0"/>
              <a:cs typeface="Times New Roman" pitchFamily="18" charset="0"/>
            </a:endParaRPr>
          </a:p>
          <a:p>
            <a:pPr>
              <a:lnSpc>
                <a:spcPct val="80000"/>
              </a:lnSpc>
              <a:tabLst>
                <a:tab pos="228600" algn="l"/>
                <a:tab pos="457200" algn="l"/>
                <a:tab pos="685800" algn="l"/>
                <a:tab pos="914400" algn="l"/>
              </a:tabLst>
              <a:defRPr/>
            </a:pPr>
            <a:r>
              <a:rPr lang="en-US">
                <a:latin typeface="Tahoma Small Cap" pitchFamily="34" charset="0"/>
                <a:cs typeface="Times New Roman" pitchFamily="18" charset="0"/>
              </a:rPr>
              <a:t>1-2-3								</a:t>
            </a:r>
            <a:endParaRPr lang="en-US" b="0">
              <a:latin typeface="Tahoma Small Cap" pitchFamily="34" charset="0"/>
            </a:endParaRPr>
          </a:p>
          <a:p>
            <a:pPr>
              <a:lnSpc>
                <a:spcPct val="80000"/>
              </a:lnSpc>
              <a:tabLst>
                <a:tab pos="228600" algn="l"/>
                <a:tab pos="457200" algn="l"/>
                <a:tab pos="685800" algn="l"/>
                <a:tab pos="914400" algn="l"/>
              </a:tabLst>
              <a:defRPr/>
            </a:pPr>
            <a:r>
              <a:rPr lang="en-US">
                <a:latin typeface="Tahoma Small Cap" pitchFamily="34" charset="0"/>
                <a:cs typeface="Times New Roman" pitchFamily="18" charset="0"/>
              </a:rPr>
              <a:t>           </a:t>
            </a:r>
            <a:r>
              <a:rPr lang="en-US">
                <a:solidFill>
                  <a:schemeClr val="hlink"/>
                </a:solidFill>
                <a:latin typeface="Tahoma Small Cap" pitchFamily="34" charset="0"/>
                <a:cs typeface="Times New Roman" pitchFamily="18" charset="0"/>
              </a:rPr>
              <a:t>4-5-</a:t>
            </a:r>
            <a:r>
              <a:rPr lang="en-US">
                <a:solidFill>
                  <a:srgbClr val="FF9900"/>
                </a:solidFill>
                <a:latin typeface="Tahoma Small Cap" pitchFamily="34" charset="0"/>
                <a:cs typeface="Times New Roman" pitchFamily="18" charset="0"/>
              </a:rPr>
              <a:t>6</a:t>
            </a:r>
          </a:p>
          <a:p>
            <a:pPr>
              <a:lnSpc>
                <a:spcPct val="150000"/>
              </a:lnSpc>
              <a:tabLst>
                <a:tab pos="228600" algn="l"/>
                <a:tab pos="457200" algn="l"/>
                <a:tab pos="685800" algn="l"/>
                <a:tab pos="914400" algn="l"/>
              </a:tabLst>
              <a:defRPr/>
            </a:pPr>
            <a:endParaRPr lang="en-US">
              <a:solidFill>
                <a:schemeClr val="hlink"/>
              </a:solidFill>
              <a:latin typeface="Tahoma Small Cap" pitchFamily="34" charset="0"/>
              <a:cs typeface="Times New Roman" pitchFamily="18" charset="0"/>
            </a:endParaRPr>
          </a:p>
          <a:p>
            <a:pPr>
              <a:lnSpc>
                <a:spcPct val="150000"/>
              </a:lnSpc>
              <a:tabLst>
                <a:tab pos="228600" algn="l"/>
                <a:tab pos="457200" algn="l"/>
                <a:tab pos="685800" algn="l"/>
                <a:tab pos="914400" algn="l"/>
              </a:tabLst>
              <a:defRPr/>
            </a:pPr>
            <a:r>
              <a:rPr lang="en-US">
                <a:solidFill>
                  <a:schemeClr val="hlink"/>
                </a:solidFill>
                <a:latin typeface="Tahoma Small Cap" pitchFamily="34" charset="0"/>
                <a:cs typeface="Times New Roman" pitchFamily="18" charset="0"/>
              </a:rPr>
              <a:t>         </a:t>
            </a:r>
            <a:endParaRPr lang="en-US" b="0">
              <a:solidFill>
                <a:schemeClr val="hlink"/>
              </a:solidFill>
              <a:latin typeface="Tahoma Small Cap" pitchFamily="34" charset="0"/>
            </a:endParaRPr>
          </a:p>
          <a:p>
            <a:pPr>
              <a:lnSpc>
                <a:spcPct val="150000"/>
              </a:lnSpc>
              <a:tabLst>
                <a:tab pos="228600" algn="l"/>
                <a:tab pos="457200" algn="l"/>
                <a:tab pos="685800" algn="l"/>
                <a:tab pos="914400" algn="l"/>
              </a:tabLst>
              <a:defRPr/>
            </a:pPr>
            <a:r>
              <a:rPr lang="en-US" i="1"/>
              <a:t>			                                       </a:t>
            </a:r>
            <a:r>
              <a:rPr lang="en-US" b="0" i="1">
                <a:solidFill>
                  <a:srgbClr val="FF9900"/>
                </a:solidFill>
                <a:latin typeface="Tahoma Small Cap" pitchFamily="34" charset="0"/>
              </a:rPr>
              <a:t>• </a:t>
            </a:r>
            <a:r>
              <a:rPr lang="en-US" i="1" u="sng">
                <a:solidFill>
                  <a:srgbClr val="FF9900"/>
                </a:solidFill>
                <a:latin typeface="Tahoma Small Cap" pitchFamily="34" charset="0"/>
              </a:rPr>
              <a:t>6</a:t>
            </a:r>
            <a:r>
              <a:rPr lang="en-US" i="1" u="sng" baseline="30000">
                <a:solidFill>
                  <a:srgbClr val="FF9900"/>
                </a:solidFill>
                <a:latin typeface="Tahoma Small Cap" pitchFamily="34" charset="0"/>
              </a:rPr>
              <a:t>TH</a:t>
            </a:r>
            <a:r>
              <a:rPr lang="en-US" b="0" i="1">
                <a:solidFill>
                  <a:srgbClr val="FF9900"/>
                </a:solidFill>
                <a:latin typeface="Tahoma Small Cap" pitchFamily="34" charset="0"/>
              </a:rPr>
              <a:t>: Quake &amp; Celestial Signs</a:t>
            </a:r>
            <a:r>
              <a:rPr lang="en-US" b="0" i="1">
                <a:effectLst>
                  <a:outerShdw blurRad="38100" dist="38100" dir="2700000" algn="tl">
                    <a:srgbClr val="010199"/>
                  </a:outerShdw>
                </a:effectLst>
                <a:latin typeface="Tahoma Small Cap" pitchFamily="34" charset="0"/>
              </a:rPr>
              <a:t> </a:t>
            </a:r>
            <a:r>
              <a:rPr lang="en-US" b="0" i="1">
                <a:effectLst>
                  <a:outerShdw blurRad="38100" dist="38100" dir="2700000" algn="tl">
                    <a:srgbClr val="010199"/>
                  </a:outerShdw>
                </a:effectLst>
              </a:rPr>
              <a:t>						</a:t>
            </a:r>
            <a:endParaRPr lang="en-US" b="0">
              <a:effectLst>
                <a:outerShdw blurRad="38100" dist="38100" dir="2700000" algn="tl">
                  <a:srgbClr val="010199"/>
                </a:outerShdw>
              </a:effectLst>
              <a:latin typeface="Tahoma Small Cap" pitchFamily="34" charset="0"/>
            </a:endParaRPr>
          </a:p>
          <a:p>
            <a:pPr>
              <a:lnSpc>
                <a:spcPct val="150000"/>
              </a:lnSpc>
              <a:tabLst>
                <a:tab pos="228600" algn="l"/>
                <a:tab pos="457200" algn="l"/>
                <a:tab pos="685800" algn="l"/>
                <a:tab pos="914400" algn="l"/>
              </a:tabLst>
              <a:defRPr/>
            </a:pPr>
            <a:endParaRPr lang="en-US" b="0">
              <a:effectLst>
                <a:outerShdw blurRad="38100" dist="38100" dir="2700000" algn="tl">
                  <a:srgbClr val="010199"/>
                </a:outerShdw>
              </a:effectLst>
              <a:latin typeface="Tahoma Small Cap" pitchFamily="34" charset="0"/>
            </a:endParaRPr>
          </a:p>
        </p:txBody>
      </p:sp>
      <p:sp>
        <p:nvSpPr>
          <p:cNvPr id="63500" name="Text Box 12"/>
          <p:cNvSpPr txBox="1">
            <a:spLocks noChangeArrowheads="1"/>
          </p:cNvSpPr>
          <p:nvPr/>
        </p:nvSpPr>
        <p:spPr bwMode="auto">
          <a:xfrm>
            <a:off x="1295400" y="1995488"/>
            <a:ext cx="6248400" cy="366712"/>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r>
              <a:rPr lang="en-US" b="0"/>
              <a:t> ….........</a:t>
            </a:r>
          </a:p>
        </p:txBody>
      </p:sp>
      <p:sp>
        <p:nvSpPr>
          <p:cNvPr id="63501" name="Text Box 13"/>
          <p:cNvSpPr txBox="1">
            <a:spLocks noChangeArrowheads="1"/>
          </p:cNvSpPr>
          <p:nvPr/>
        </p:nvSpPr>
        <p:spPr bwMode="auto">
          <a:xfrm>
            <a:off x="228600" y="838200"/>
            <a:ext cx="914400" cy="336550"/>
          </a:xfrm>
          <a:prstGeom prst="rect">
            <a:avLst/>
          </a:prstGeom>
          <a:noFill/>
          <a:ln w="9525">
            <a:noFill/>
            <a:miter lim="800000"/>
            <a:headEnd/>
            <a:tailEnd/>
          </a:ln>
        </p:spPr>
        <p:txBody>
          <a:bodyPr>
            <a:spAutoFit/>
          </a:bodyPr>
          <a:lstStyle/>
          <a:p>
            <a:pPr>
              <a:spcBef>
                <a:spcPct val="50000"/>
              </a:spcBef>
            </a:pPr>
            <a:r>
              <a:rPr lang="en-US" sz="1600"/>
              <a:t>30 A.D.</a:t>
            </a:r>
          </a:p>
        </p:txBody>
      </p:sp>
      <p:sp>
        <p:nvSpPr>
          <p:cNvPr id="63502" name="Rectangle 14"/>
          <p:cNvSpPr>
            <a:spLocks noChangeArrowheads="1"/>
          </p:cNvSpPr>
          <p:nvPr/>
        </p:nvSpPr>
        <p:spPr bwMode="auto">
          <a:xfrm>
            <a:off x="3948113" y="5576888"/>
            <a:ext cx="3214687" cy="366712"/>
          </a:xfrm>
          <a:prstGeom prst="rect">
            <a:avLst/>
          </a:prstGeom>
          <a:noFill/>
          <a:ln w="9525">
            <a:noFill/>
            <a:miter lim="800000"/>
            <a:headEnd/>
            <a:tailEnd/>
          </a:ln>
        </p:spPr>
        <p:txBody>
          <a:bodyPr wrap="none" anchor="ctr">
            <a:spAutoFit/>
          </a:bodyPr>
          <a:lstStyle/>
          <a:p>
            <a:r>
              <a:rPr lang="en-US" sz="1400" i="1">
                <a:latin typeface="Tahoma Small Cap" pitchFamily="34" charset="0"/>
              </a:rPr>
              <a:t>“</a:t>
            </a:r>
            <a:r>
              <a:rPr lang="en-US" sz="1200" i="1">
                <a:latin typeface="Tahoma Small Cap" pitchFamily="34" charset="0"/>
              </a:rPr>
              <a:t>sign of the Son of Man”</a:t>
            </a:r>
            <a:r>
              <a:rPr lang="en-US" sz="1400" i="1">
                <a:latin typeface="Tahoma Small Cap" pitchFamily="34" charset="0"/>
              </a:rPr>
              <a:t> </a:t>
            </a:r>
            <a:r>
              <a:rPr lang="en-US" sz="1200">
                <a:latin typeface="Tahoma Small Cap" pitchFamily="34" charset="0"/>
              </a:rPr>
              <a:t>(Mt. 24:30)</a:t>
            </a:r>
            <a:r>
              <a:rPr lang="en-US" b="0"/>
              <a:t> </a:t>
            </a:r>
          </a:p>
        </p:txBody>
      </p:sp>
      <p:sp>
        <p:nvSpPr>
          <p:cNvPr id="63503" name="Arc 15"/>
          <p:cNvSpPr>
            <a:spLocks/>
          </p:cNvSpPr>
          <p:nvPr/>
        </p:nvSpPr>
        <p:spPr bwMode="auto">
          <a:xfrm flipH="1">
            <a:off x="7696200" y="5443538"/>
            <a:ext cx="1143000" cy="500062"/>
          </a:xfrm>
          <a:custGeom>
            <a:avLst/>
            <a:gdLst>
              <a:gd name="T0" fmla="*/ 2147483647 w 43200"/>
              <a:gd name="T1" fmla="*/ 2147483647 h 23535"/>
              <a:gd name="T2" fmla="*/ 2147483647 w 43200"/>
              <a:gd name="T3" fmla="*/ 2147483647 h 23535"/>
              <a:gd name="T4" fmla="*/ 2147483647 w 43200"/>
              <a:gd name="T5" fmla="*/ 2147483647 h 23535"/>
              <a:gd name="T6" fmla="*/ 0 60000 65536"/>
              <a:gd name="T7" fmla="*/ 0 60000 65536"/>
              <a:gd name="T8" fmla="*/ 0 60000 65536"/>
              <a:gd name="T9" fmla="*/ 0 w 43200"/>
              <a:gd name="T10" fmla="*/ 0 h 23535"/>
              <a:gd name="T11" fmla="*/ 43200 w 43200"/>
              <a:gd name="T12" fmla="*/ 23535 h 23535"/>
            </a:gdLst>
            <a:ahLst/>
            <a:cxnLst>
              <a:cxn ang="T6">
                <a:pos x="T0" y="T1"/>
              </a:cxn>
              <a:cxn ang="T7">
                <a:pos x="T2" y="T3"/>
              </a:cxn>
              <a:cxn ang="T8">
                <a:pos x="T4" y="T5"/>
              </a:cxn>
            </a:cxnLst>
            <a:rect l="T9" t="T10" r="T11" b="T12"/>
            <a:pathLst>
              <a:path w="43200" h="23535"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path>
              <a:path w="43200" h="23535"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lnTo>
                  <a:pt x="21600" y="21600"/>
                </a:lnTo>
                <a:close/>
              </a:path>
            </a:pathLst>
          </a:custGeom>
          <a:noFill/>
          <a:ln w="28575">
            <a:solidFill>
              <a:schemeClr val="tx1"/>
            </a:solidFill>
            <a:round/>
            <a:headEnd/>
            <a:tailEnd/>
          </a:ln>
        </p:spPr>
        <p:txBody>
          <a:bodyPr/>
          <a:lstStyle/>
          <a:p>
            <a:endParaRPr lang="en-US"/>
          </a:p>
        </p:txBody>
      </p:sp>
      <p:sp>
        <p:nvSpPr>
          <p:cNvPr id="63504" name="Line 16"/>
          <p:cNvSpPr>
            <a:spLocks noChangeShapeType="1"/>
          </p:cNvSpPr>
          <p:nvPr/>
        </p:nvSpPr>
        <p:spPr bwMode="auto">
          <a:xfrm>
            <a:off x="7696200" y="2362200"/>
            <a:ext cx="0" cy="3581400"/>
          </a:xfrm>
          <a:prstGeom prst="line">
            <a:avLst/>
          </a:prstGeom>
          <a:noFill/>
          <a:ln w="19050">
            <a:solidFill>
              <a:schemeClr val="tx1"/>
            </a:solidFill>
            <a:round/>
            <a:headEnd/>
            <a:tailEnd/>
          </a:ln>
        </p:spPr>
        <p:txBody>
          <a:bodyPr/>
          <a:lstStyle/>
          <a:p>
            <a:endParaRPr lang="en-US"/>
          </a:p>
        </p:txBody>
      </p:sp>
      <p:sp>
        <p:nvSpPr>
          <p:cNvPr id="42001" name="Rectangle 17"/>
          <p:cNvSpPr>
            <a:spLocks noChangeArrowheads="1"/>
          </p:cNvSpPr>
          <p:nvPr/>
        </p:nvSpPr>
        <p:spPr bwMode="auto">
          <a:xfrm>
            <a:off x="7683500" y="5608638"/>
            <a:ext cx="1231900" cy="336550"/>
          </a:xfrm>
          <a:prstGeom prst="rect">
            <a:avLst/>
          </a:prstGeom>
          <a:noFill/>
          <a:ln w="9525">
            <a:noFill/>
            <a:miter lim="800000"/>
            <a:headEnd/>
            <a:tailEnd/>
          </a:ln>
          <a:effectLst/>
        </p:spPr>
        <p:txBody>
          <a:bodyPr anchor="ctr">
            <a:spAutoFit/>
          </a:bodyPr>
          <a:lstStyle/>
          <a:p>
            <a:pPr algn="ctr">
              <a:tabLst>
                <a:tab pos="228600" algn="l"/>
                <a:tab pos="457200" algn="l"/>
                <a:tab pos="685800" algn="l"/>
                <a:tab pos="914400" algn="l"/>
              </a:tabLst>
              <a:defRPr/>
            </a:pPr>
            <a:r>
              <a:rPr lang="en-US" sz="1600">
                <a:latin typeface="Tahoma Small Cap" pitchFamily="34" charset="0"/>
                <a:cs typeface="Times New Roman" pitchFamily="18" charset="0"/>
              </a:rPr>
              <a:t>3 ½ Yrs</a:t>
            </a:r>
            <a:r>
              <a:rPr lang="en-US" sz="800" b="0" i="1">
                <a:effectLst>
                  <a:outerShdw blurRad="38100" dist="38100" dir="2700000" algn="tl">
                    <a:srgbClr val="010199"/>
                  </a:outerShdw>
                </a:effectLst>
                <a:latin typeface="Times New Roman" pitchFamily="18" charset="0"/>
                <a:cs typeface="Times New Roman" pitchFamily="18" charset="0"/>
              </a:rPr>
              <a:t>                  </a:t>
            </a:r>
            <a:endParaRPr lang="en-US" sz="2400" b="0">
              <a:effectLst>
                <a:outerShdw blurRad="38100" dist="38100" dir="2700000" algn="tl">
                  <a:srgbClr val="010199"/>
                </a:outerShdw>
              </a:effectLst>
              <a:latin typeface="Times New Roman" pitchFamily="18" charset="0"/>
            </a:endParaRPr>
          </a:p>
        </p:txBody>
      </p:sp>
      <p:sp>
        <p:nvSpPr>
          <p:cNvPr id="63506" name="Line 18"/>
          <p:cNvSpPr>
            <a:spLocks noChangeShapeType="1"/>
          </p:cNvSpPr>
          <p:nvPr/>
        </p:nvSpPr>
        <p:spPr bwMode="auto">
          <a:xfrm>
            <a:off x="2133600" y="3200400"/>
            <a:ext cx="6629400" cy="0"/>
          </a:xfrm>
          <a:prstGeom prst="line">
            <a:avLst/>
          </a:prstGeom>
          <a:noFill/>
          <a:ln w="9525">
            <a:solidFill>
              <a:schemeClr val="tx1"/>
            </a:solidFill>
            <a:round/>
            <a:headEnd/>
            <a:tailEnd type="triangle" w="med" len="med"/>
          </a:ln>
        </p:spPr>
        <p:txBody>
          <a:bodyPr/>
          <a:lstStyle/>
          <a:p>
            <a:endParaRPr lang="en-US"/>
          </a:p>
        </p:txBody>
      </p:sp>
      <p:sp>
        <p:nvSpPr>
          <p:cNvPr id="63507" name="Line 19"/>
          <p:cNvSpPr>
            <a:spLocks noChangeShapeType="1"/>
          </p:cNvSpPr>
          <p:nvPr/>
        </p:nvSpPr>
        <p:spPr bwMode="auto">
          <a:xfrm>
            <a:off x="2286000" y="3352800"/>
            <a:ext cx="6477000" cy="0"/>
          </a:xfrm>
          <a:prstGeom prst="line">
            <a:avLst/>
          </a:prstGeom>
          <a:noFill/>
          <a:ln w="9525">
            <a:solidFill>
              <a:schemeClr val="tx1"/>
            </a:solidFill>
            <a:round/>
            <a:headEnd/>
            <a:tailEnd type="triangle" w="med" len="med"/>
          </a:ln>
        </p:spPr>
        <p:txBody>
          <a:bodyPr/>
          <a:lstStyle/>
          <a:p>
            <a:endParaRPr lang="en-US"/>
          </a:p>
        </p:txBody>
      </p:sp>
      <p:sp>
        <p:nvSpPr>
          <p:cNvPr id="63508" name="Line 20"/>
          <p:cNvSpPr>
            <a:spLocks noChangeShapeType="1"/>
          </p:cNvSpPr>
          <p:nvPr/>
        </p:nvSpPr>
        <p:spPr bwMode="auto">
          <a:xfrm>
            <a:off x="2438400" y="3505200"/>
            <a:ext cx="6324600" cy="0"/>
          </a:xfrm>
          <a:prstGeom prst="line">
            <a:avLst/>
          </a:prstGeom>
          <a:noFill/>
          <a:ln w="9525">
            <a:solidFill>
              <a:schemeClr val="tx1"/>
            </a:solidFill>
            <a:round/>
            <a:headEnd/>
            <a:tailEnd type="triangle" w="med" len="med"/>
          </a:ln>
        </p:spPr>
        <p:txBody>
          <a:bodyPr/>
          <a:lstStyle/>
          <a:p>
            <a:endParaRPr lang="en-US"/>
          </a:p>
        </p:txBody>
      </p:sp>
      <p:sp>
        <p:nvSpPr>
          <p:cNvPr id="63509" name="Line 21"/>
          <p:cNvSpPr>
            <a:spLocks noChangeShapeType="1"/>
          </p:cNvSpPr>
          <p:nvPr/>
        </p:nvSpPr>
        <p:spPr bwMode="auto">
          <a:xfrm>
            <a:off x="2590800" y="3657600"/>
            <a:ext cx="6172200" cy="0"/>
          </a:xfrm>
          <a:prstGeom prst="line">
            <a:avLst/>
          </a:prstGeom>
          <a:noFill/>
          <a:ln w="9525">
            <a:solidFill>
              <a:schemeClr val="tx1"/>
            </a:solidFill>
            <a:round/>
            <a:headEnd/>
            <a:tailEnd type="triangle" w="med" len="med"/>
          </a:ln>
        </p:spPr>
        <p:txBody>
          <a:bodyPr/>
          <a:lstStyle/>
          <a:p>
            <a:endParaRPr lang="en-US"/>
          </a:p>
        </p:txBody>
      </p:sp>
      <p:sp>
        <p:nvSpPr>
          <p:cNvPr id="63510" name="Line 22"/>
          <p:cNvSpPr>
            <a:spLocks noChangeShapeType="1"/>
          </p:cNvSpPr>
          <p:nvPr/>
        </p:nvSpPr>
        <p:spPr bwMode="auto">
          <a:xfrm>
            <a:off x="2743200" y="3810000"/>
            <a:ext cx="6019800" cy="0"/>
          </a:xfrm>
          <a:prstGeom prst="line">
            <a:avLst/>
          </a:prstGeom>
          <a:noFill/>
          <a:ln w="9525">
            <a:solidFill>
              <a:schemeClr val="tx1"/>
            </a:solidFill>
            <a:round/>
            <a:headEnd/>
            <a:tailEnd type="triangle" w="med" len="med"/>
          </a:ln>
        </p:spPr>
        <p:txBody>
          <a:bodyPr/>
          <a:lstStyle/>
          <a:p>
            <a:endParaRPr lang="en-US"/>
          </a:p>
        </p:txBody>
      </p:sp>
      <p:sp>
        <p:nvSpPr>
          <p:cNvPr id="63511" name="Line 23"/>
          <p:cNvSpPr>
            <a:spLocks noChangeShapeType="1"/>
          </p:cNvSpPr>
          <p:nvPr/>
        </p:nvSpPr>
        <p:spPr bwMode="auto">
          <a:xfrm>
            <a:off x="7086600" y="4114800"/>
            <a:ext cx="1676400" cy="0"/>
          </a:xfrm>
          <a:prstGeom prst="line">
            <a:avLst/>
          </a:prstGeom>
          <a:noFill/>
          <a:ln w="9525">
            <a:solidFill>
              <a:schemeClr val="tx1"/>
            </a:solidFill>
            <a:round/>
            <a:headEnd/>
            <a:tailEnd type="triangle" w="med" len="med"/>
          </a:ln>
        </p:spPr>
        <p:txBody>
          <a:bodyPr/>
          <a:lstStyle/>
          <a:p>
            <a:endParaRPr lang="en-US"/>
          </a:p>
        </p:txBody>
      </p:sp>
      <p:sp>
        <p:nvSpPr>
          <p:cNvPr id="63512" name="Text Box 24"/>
          <p:cNvSpPr txBox="1">
            <a:spLocks noChangeArrowheads="1"/>
          </p:cNvSpPr>
          <p:nvPr/>
        </p:nvSpPr>
        <p:spPr bwMode="auto">
          <a:xfrm>
            <a:off x="990600" y="3352800"/>
            <a:ext cx="9906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Seals</a:t>
            </a:r>
          </a:p>
        </p:txBody>
      </p:sp>
      <p:sp>
        <p:nvSpPr>
          <p:cNvPr id="63513" name="Line 25"/>
          <p:cNvSpPr>
            <a:spLocks noChangeShapeType="1"/>
          </p:cNvSpPr>
          <p:nvPr/>
        </p:nvSpPr>
        <p:spPr bwMode="auto">
          <a:xfrm flipV="1">
            <a:off x="4495800" y="4343400"/>
            <a:ext cx="1447800" cy="1295400"/>
          </a:xfrm>
          <a:prstGeom prst="line">
            <a:avLst/>
          </a:prstGeom>
          <a:noFill/>
          <a:ln w="9525">
            <a:solidFill>
              <a:schemeClr val="tx1"/>
            </a:solidFill>
            <a:round/>
            <a:headEnd/>
            <a:tailEnd type="triangle" w="med" len="med"/>
          </a:ln>
        </p:spPr>
        <p:txBody>
          <a:bodyPr/>
          <a:lstStyle/>
          <a:p>
            <a:endParaRPr lang="en-US"/>
          </a:p>
        </p:txBody>
      </p:sp>
      <p:sp>
        <p:nvSpPr>
          <p:cNvPr id="42010" name="Text Box 26"/>
          <p:cNvSpPr txBox="1">
            <a:spLocks noChangeArrowheads="1"/>
          </p:cNvSpPr>
          <p:nvPr/>
        </p:nvSpPr>
        <p:spPr bwMode="auto">
          <a:xfrm>
            <a:off x="76200" y="2528888"/>
            <a:ext cx="762000" cy="366712"/>
          </a:xfrm>
          <a:prstGeom prst="rect">
            <a:avLst/>
          </a:prstGeom>
          <a:noFill/>
          <a:ln w="9525">
            <a:noFill/>
            <a:miter lim="800000"/>
            <a:headEnd/>
            <a:tailEnd/>
          </a:ln>
          <a:effectLst/>
        </p:spPr>
        <p:txBody>
          <a:bodyPr>
            <a:spAutoFit/>
          </a:bodyPr>
          <a:lstStyle/>
          <a:p>
            <a:pPr>
              <a:spcBef>
                <a:spcPct val="50000"/>
              </a:spcBef>
              <a:defRPr/>
            </a:pPr>
            <a:r>
              <a:rPr lang="en-US" b="0">
                <a:effectLst>
                  <a:outerShdw blurRad="38100" dist="38100" dir="2700000" algn="tl">
                    <a:srgbClr val="010199"/>
                  </a:outerShdw>
                </a:effectLst>
              </a:rPr>
              <a:t>Ch.</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3" name="Rectangle 11"/>
          <p:cNvSpPr>
            <a:spLocks noChangeArrowheads="1"/>
          </p:cNvSpPr>
          <p:nvPr/>
        </p:nvSpPr>
        <p:spPr bwMode="auto">
          <a:xfrm>
            <a:off x="685800" y="228600"/>
            <a:ext cx="8458200" cy="6276975"/>
          </a:xfrm>
          <a:prstGeom prst="rect">
            <a:avLst/>
          </a:prstGeom>
          <a:noFill/>
          <a:ln w="9525">
            <a:noFill/>
            <a:miter lim="800000"/>
            <a:headEnd/>
            <a:tailEnd/>
          </a:ln>
          <a:effectLst/>
        </p:spPr>
        <p:txBody>
          <a:bodyPr anchor="ctr">
            <a:spAutoFit/>
          </a:bodyPr>
          <a:lstStyle/>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r>
              <a:rPr lang="en-US" dirty="0">
                <a:latin typeface="Tahoma Small Cap" pitchFamily="34" charset="0"/>
                <a:cs typeface="Times New Roman" pitchFamily="18" charset="0"/>
              </a:rPr>
              <a:t>1-2-3								</a:t>
            </a:r>
            <a:endParaRPr lang="en-US" b="0" dirty="0">
              <a:latin typeface="Tahoma Small Cap" pitchFamily="34" charset="0"/>
            </a:endParaRPr>
          </a:p>
          <a:p>
            <a:pPr>
              <a:tabLst>
                <a:tab pos="228600" algn="l"/>
                <a:tab pos="457200" algn="l"/>
                <a:tab pos="685800" algn="l"/>
                <a:tab pos="914400" algn="l"/>
              </a:tabLst>
              <a:defRPr/>
            </a:pPr>
            <a:r>
              <a:rPr lang="en-US" dirty="0">
                <a:latin typeface="Tahoma Small Cap" pitchFamily="34" charset="0"/>
                <a:cs typeface="Times New Roman" pitchFamily="18" charset="0"/>
              </a:rPr>
              <a:t> </a:t>
            </a:r>
            <a:r>
              <a:rPr lang="en-US" i="1" dirty="0">
                <a:latin typeface="Tahoma Small Cap" pitchFamily="34" charset="0"/>
                <a:cs typeface="Times New Roman" pitchFamily="18" charset="0"/>
              </a:rPr>
              <a:t>Ch.   </a:t>
            </a:r>
            <a:r>
              <a:rPr lang="en-US" dirty="0">
                <a:latin typeface="Tahoma Small Cap" pitchFamily="34" charset="0"/>
                <a:cs typeface="Times New Roman" pitchFamily="18" charset="0"/>
              </a:rPr>
              <a:t> </a:t>
            </a:r>
            <a:r>
              <a:rPr lang="en-US" dirty="0">
                <a:solidFill>
                  <a:schemeClr val="hlink"/>
                </a:solidFill>
                <a:latin typeface="Tahoma Small Cap" pitchFamily="34" charset="0"/>
                <a:cs typeface="Times New Roman" pitchFamily="18" charset="0"/>
              </a:rPr>
              <a:t>4-5-6                              </a:t>
            </a:r>
            <a:r>
              <a:rPr lang="en-US" dirty="0">
                <a:solidFill>
                  <a:srgbClr val="FF9900"/>
                </a:solidFill>
                <a:latin typeface="Tahoma Small Cap" pitchFamily="34" charset="0"/>
                <a:cs typeface="Times New Roman" pitchFamily="18" charset="0"/>
              </a:rPr>
              <a:t>7</a:t>
            </a:r>
            <a:r>
              <a:rPr lang="en-US" dirty="0">
                <a:solidFill>
                  <a:schemeClr val="hlink"/>
                </a:solidFill>
                <a:latin typeface="Tahoma Small Cap" pitchFamily="34" charset="0"/>
                <a:cs typeface="Times New Roman" pitchFamily="18" charset="0"/>
              </a:rPr>
              <a:t> (parenthetical visions)    </a:t>
            </a:r>
          </a:p>
          <a:p>
            <a:pPr>
              <a:lnSpc>
                <a:spcPct val="150000"/>
              </a:lnSpc>
              <a:tabLst>
                <a:tab pos="228600" algn="l"/>
                <a:tab pos="457200" algn="l"/>
                <a:tab pos="685800" algn="l"/>
                <a:tab pos="914400" algn="l"/>
              </a:tabLst>
              <a:defRPr/>
            </a:pPr>
            <a:endParaRPr lang="en-US" dirty="0">
              <a:solidFill>
                <a:schemeClr val="hlink"/>
              </a:solidFill>
              <a:latin typeface="Tahoma Small Cap" pitchFamily="34" charset="0"/>
              <a:cs typeface="Times New Roman" pitchFamily="18" charset="0"/>
            </a:endParaRPr>
          </a:p>
          <a:p>
            <a:pPr>
              <a:lnSpc>
                <a:spcPct val="150000"/>
              </a:lnSpc>
              <a:tabLst>
                <a:tab pos="228600" algn="l"/>
                <a:tab pos="457200" algn="l"/>
                <a:tab pos="685800" algn="l"/>
                <a:tab pos="914400" algn="l"/>
              </a:tabLst>
              <a:defRPr/>
            </a:pPr>
            <a:r>
              <a:rPr lang="en-US" dirty="0">
                <a:solidFill>
                  <a:schemeClr val="hlink"/>
                </a:solidFill>
                <a:latin typeface="Tahoma Small Cap" pitchFamily="34" charset="0"/>
                <a:cs typeface="Times New Roman" pitchFamily="18" charset="0"/>
              </a:rPr>
              <a:t>         </a:t>
            </a:r>
            <a:endParaRPr lang="en-US" b="0" dirty="0">
              <a:solidFill>
                <a:schemeClr val="hlink"/>
              </a:solidFill>
              <a:latin typeface="Tahoma Small Cap" pitchFamily="34" charset="0"/>
            </a:endParaRPr>
          </a:p>
          <a:p>
            <a:pPr>
              <a:lnSpc>
                <a:spcPct val="150000"/>
              </a:lnSpc>
              <a:tabLst>
                <a:tab pos="228600" algn="l"/>
                <a:tab pos="457200" algn="l"/>
                <a:tab pos="685800" algn="l"/>
                <a:tab pos="914400" algn="l"/>
              </a:tabLst>
              <a:defRPr/>
            </a:pPr>
            <a:r>
              <a:rPr lang="en-US" i="1" dirty="0"/>
              <a:t>			                                       </a:t>
            </a:r>
            <a:r>
              <a:rPr lang="en-US" b="0" i="1" dirty="0">
                <a:solidFill>
                  <a:schemeClr val="hlink"/>
                </a:solidFill>
                <a:latin typeface="Tahoma Small Cap" pitchFamily="34" charset="0"/>
              </a:rPr>
              <a:t>• </a:t>
            </a:r>
            <a:r>
              <a:rPr lang="en-US" i="1" u="sng" dirty="0">
                <a:latin typeface="Tahoma Small Cap" pitchFamily="34" charset="0"/>
              </a:rPr>
              <a:t>6</a:t>
            </a:r>
            <a:r>
              <a:rPr lang="en-US" i="1" u="sng" baseline="30000" dirty="0">
                <a:latin typeface="Tahoma Small Cap" pitchFamily="34" charset="0"/>
              </a:rPr>
              <a:t>TH</a:t>
            </a:r>
            <a:r>
              <a:rPr lang="en-US" b="0" i="1" dirty="0">
                <a:latin typeface="Tahoma Small Cap" pitchFamily="34" charset="0"/>
              </a:rPr>
              <a:t>:</a:t>
            </a:r>
            <a:r>
              <a:rPr lang="en-US" b="0" i="1" dirty="0">
                <a:solidFill>
                  <a:srgbClr val="FF9900"/>
                </a:solidFill>
                <a:latin typeface="Tahoma Small Cap" pitchFamily="34" charset="0"/>
              </a:rPr>
              <a:t> </a:t>
            </a:r>
            <a:r>
              <a:rPr lang="en-US" b="0" i="1" dirty="0">
                <a:solidFill>
                  <a:schemeClr val="hlink"/>
                </a:solidFill>
                <a:latin typeface="Tahoma Small Cap" pitchFamily="34" charset="0"/>
              </a:rPr>
              <a:t>Quake</a:t>
            </a:r>
            <a:r>
              <a:rPr lang="en-US" b="0" i="1" dirty="0">
                <a:solidFill>
                  <a:srgbClr val="FF9900"/>
                </a:solidFill>
                <a:latin typeface="Tahoma Small Cap" pitchFamily="34" charset="0"/>
              </a:rPr>
              <a:t> </a:t>
            </a:r>
            <a:r>
              <a:rPr lang="en-US" b="0" i="1" dirty="0">
                <a:latin typeface="Tahoma Small Cap" pitchFamily="34" charset="0"/>
              </a:rPr>
              <a:t>&amp;</a:t>
            </a:r>
            <a:r>
              <a:rPr lang="en-US" b="0" i="1" dirty="0">
                <a:solidFill>
                  <a:srgbClr val="FF9900"/>
                </a:solidFill>
                <a:latin typeface="Tahoma Small Cap" pitchFamily="34" charset="0"/>
              </a:rPr>
              <a:t> </a:t>
            </a:r>
            <a:r>
              <a:rPr lang="en-US" b="0" i="1" dirty="0">
                <a:solidFill>
                  <a:schemeClr val="hlink"/>
                </a:solidFill>
                <a:latin typeface="Tahoma Small Cap" pitchFamily="34" charset="0"/>
              </a:rPr>
              <a:t>Celestial Signs</a:t>
            </a:r>
            <a:r>
              <a:rPr lang="en-US" b="0" i="1" dirty="0">
                <a:latin typeface="Tahoma Small Cap" pitchFamily="34" charset="0"/>
              </a:rPr>
              <a:t> </a:t>
            </a:r>
            <a:r>
              <a:rPr lang="en-US" b="0" i="1" dirty="0"/>
              <a:t>						                                         </a:t>
            </a:r>
            <a:r>
              <a:rPr lang="en-US" b="0" i="1" dirty="0">
                <a:solidFill>
                  <a:srgbClr val="FF9900"/>
                </a:solidFill>
              </a:rPr>
              <a:t>(Four winds of the earth restrained)</a:t>
            </a:r>
          </a:p>
          <a:p>
            <a:pPr algn="ctr">
              <a:tabLst>
                <a:tab pos="228600" algn="l"/>
                <a:tab pos="457200" algn="l"/>
                <a:tab pos="685800" algn="l"/>
                <a:tab pos="914400" algn="l"/>
              </a:tabLst>
              <a:defRPr/>
            </a:pPr>
            <a:r>
              <a:rPr lang="en-US" b="0" i="1" dirty="0">
                <a:solidFill>
                  <a:srgbClr val="FF9900"/>
                </a:solidFill>
              </a:rPr>
              <a:t>	                       (144,000 servants of God sealed)</a:t>
            </a:r>
          </a:p>
          <a:p>
            <a:pPr>
              <a:tabLst>
                <a:tab pos="228600" algn="l"/>
                <a:tab pos="457200" algn="l"/>
                <a:tab pos="685800" algn="l"/>
                <a:tab pos="914400" algn="l"/>
              </a:tabLst>
              <a:defRPr/>
            </a:pPr>
            <a:r>
              <a:rPr lang="en-US" b="0" i="1" dirty="0">
                <a:solidFill>
                  <a:srgbClr val="FF9900"/>
                </a:solidFill>
              </a:rPr>
              <a:t>                                 	        (Future Martyrs in Great Tribulation Period)</a:t>
            </a:r>
          </a:p>
          <a:p>
            <a:pPr>
              <a:lnSpc>
                <a:spcPct val="150000"/>
              </a:lnSpc>
              <a:tabLst>
                <a:tab pos="228600" algn="l"/>
                <a:tab pos="457200" algn="l"/>
                <a:tab pos="685800" algn="l"/>
                <a:tab pos="914400" algn="l"/>
              </a:tabLst>
              <a:defRPr/>
            </a:pPr>
            <a:endParaRPr lang="en-US" b="0" i="1" dirty="0">
              <a:solidFill>
                <a:srgbClr val="FF9900"/>
              </a:solidFill>
            </a:endParaRPr>
          </a:p>
          <a:p>
            <a:pPr>
              <a:lnSpc>
                <a:spcPct val="150000"/>
              </a:lnSpc>
              <a:tabLst>
                <a:tab pos="228600" algn="l"/>
                <a:tab pos="457200" algn="l"/>
                <a:tab pos="685800" algn="l"/>
                <a:tab pos="914400" algn="l"/>
              </a:tabLst>
              <a:defRPr/>
            </a:pPr>
            <a:endParaRPr lang="en-US" b="0" dirty="0">
              <a:effectLst>
                <a:outerShdw blurRad="38100" dist="38100" dir="2700000" algn="tl">
                  <a:srgbClr val="010199"/>
                </a:outerShdw>
              </a:effectLst>
              <a:latin typeface="Tahoma Small Cap" pitchFamily="34" charset="0"/>
            </a:endParaRPr>
          </a:p>
          <a:p>
            <a:pPr>
              <a:lnSpc>
                <a:spcPct val="150000"/>
              </a:lnSpc>
              <a:tabLst>
                <a:tab pos="228600" algn="l"/>
                <a:tab pos="457200" algn="l"/>
                <a:tab pos="685800" algn="l"/>
                <a:tab pos="914400" algn="l"/>
              </a:tabLst>
              <a:defRPr/>
            </a:pPr>
            <a:endParaRPr lang="en-US" b="0" dirty="0">
              <a:effectLst>
                <a:outerShdw blurRad="38100" dist="38100" dir="2700000" algn="tl">
                  <a:srgbClr val="010199"/>
                </a:outerShdw>
              </a:effectLst>
              <a:latin typeface="Tahoma Small Cap" pitchFamily="34" charset="0"/>
            </a:endParaRPr>
          </a:p>
        </p:txBody>
      </p:sp>
      <p:sp>
        <p:nvSpPr>
          <p:cNvPr id="64515" name="Line 2"/>
          <p:cNvSpPr>
            <a:spLocks noChangeShapeType="1"/>
          </p:cNvSpPr>
          <p:nvPr/>
        </p:nvSpPr>
        <p:spPr bwMode="auto">
          <a:xfrm>
            <a:off x="609600" y="1295400"/>
            <a:ext cx="0" cy="4648200"/>
          </a:xfrm>
          <a:prstGeom prst="line">
            <a:avLst/>
          </a:prstGeom>
          <a:noFill/>
          <a:ln w="76200">
            <a:solidFill>
              <a:schemeClr val="hlink"/>
            </a:solidFill>
            <a:round/>
            <a:headEnd/>
            <a:tailEnd/>
          </a:ln>
        </p:spPr>
        <p:txBody>
          <a:bodyPr/>
          <a:lstStyle/>
          <a:p>
            <a:endParaRPr lang="en-US"/>
          </a:p>
        </p:txBody>
      </p:sp>
      <p:sp>
        <p:nvSpPr>
          <p:cNvPr id="64516" name="Line 3"/>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64517" name="Line 4"/>
          <p:cNvSpPr>
            <a:spLocks noChangeShapeType="1"/>
          </p:cNvSpPr>
          <p:nvPr/>
        </p:nvSpPr>
        <p:spPr bwMode="auto">
          <a:xfrm>
            <a:off x="609600" y="5943600"/>
            <a:ext cx="8229600" cy="0"/>
          </a:xfrm>
          <a:prstGeom prst="line">
            <a:avLst/>
          </a:prstGeom>
          <a:noFill/>
          <a:ln w="28575">
            <a:solidFill>
              <a:schemeClr val="tx1"/>
            </a:solidFill>
            <a:round/>
            <a:headEnd/>
            <a:tailEnd/>
          </a:ln>
        </p:spPr>
        <p:txBody>
          <a:bodyPr/>
          <a:lstStyle/>
          <a:p>
            <a:endParaRPr lang="en-US"/>
          </a:p>
        </p:txBody>
      </p:sp>
      <p:sp>
        <p:nvSpPr>
          <p:cNvPr id="64518" name="Line 5"/>
          <p:cNvSpPr>
            <a:spLocks noChangeShapeType="1"/>
          </p:cNvSpPr>
          <p:nvPr/>
        </p:nvSpPr>
        <p:spPr bwMode="auto">
          <a:xfrm>
            <a:off x="8839200" y="2362200"/>
            <a:ext cx="0" cy="3581400"/>
          </a:xfrm>
          <a:prstGeom prst="line">
            <a:avLst/>
          </a:prstGeom>
          <a:noFill/>
          <a:ln w="28575">
            <a:solidFill>
              <a:schemeClr val="tx1"/>
            </a:solidFill>
            <a:round/>
            <a:headEnd/>
            <a:tailEnd/>
          </a:ln>
        </p:spPr>
        <p:txBody>
          <a:bodyPr/>
          <a:lstStyle/>
          <a:p>
            <a:endParaRPr lang="en-US"/>
          </a:p>
        </p:txBody>
      </p:sp>
      <p:sp>
        <p:nvSpPr>
          <p:cNvPr id="64519" name="Line 6"/>
          <p:cNvSpPr>
            <a:spLocks noChangeShapeType="1"/>
          </p:cNvSpPr>
          <p:nvPr/>
        </p:nvSpPr>
        <p:spPr bwMode="auto">
          <a:xfrm>
            <a:off x="7924800" y="2362200"/>
            <a:ext cx="1066800" cy="0"/>
          </a:xfrm>
          <a:prstGeom prst="line">
            <a:avLst/>
          </a:prstGeom>
          <a:noFill/>
          <a:ln w="28575">
            <a:solidFill>
              <a:schemeClr val="tx1"/>
            </a:solidFill>
            <a:round/>
            <a:headEnd/>
            <a:tailEnd/>
          </a:ln>
        </p:spPr>
        <p:txBody>
          <a:bodyPr/>
          <a:lstStyle/>
          <a:p>
            <a:endParaRPr lang="en-US"/>
          </a:p>
        </p:txBody>
      </p:sp>
      <p:sp>
        <p:nvSpPr>
          <p:cNvPr id="64520"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64521"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SEALS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64522" name="Rectangle 9"/>
          <p:cNvSpPr>
            <a:spLocks noChangeArrowheads="1"/>
          </p:cNvSpPr>
          <p:nvPr/>
        </p:nvSpPr>
        <p:spPr bwMode="auto">
          <a:xfrm>
            <a:off x="2819400" y="808038"/>
            <a:ext cx="3886200" cy="10064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7</a:t>
            </a:r>
          </a:p>
          <a:p>
            <a:pPr algn="ctr">
              <a:tabLst>
                <a:tab pos="228600" algn="l"/>
                <a:tab pos="457200" algn="l"/>
                <a:tab pos="685800" algn="l"/>
                <a:tab pos="914400" algn="l"/>
              </a:tabLst>
            </a:pPr>
            <a:r>
              <a:rPr lang="en-US">
                <a:latin typeface="Tahoma Small Cap" pitchFamily="34" charset="0"/>
                <a:cs typeface="Times New Roman" pitchFamily="18" charset="0"/>
              </a:rPr>
              <a:t>(</a:t>
            </a:r>
            <a:r>
              <a:rPr lang="en-US">
                <a:solidFill>
                  <a:srgbClr val="FF9900"/>
                </a:solidFill>
                <a:latin typeface="Tahoma Small Cap" pitchFamily="34" charset="0"/>
                <a:cs typeface="Times New Roman" pitchFamily="18" charset="0"/>
              </a:rPr>
              <a:t>Parenthetical Visions</a:t>
            </a:r>
            <a:r>
              <a:rPr lang="en-US">
                <a:latin typeface="Tahoma Small Cap" pitchFamily="34" charset="0"/>
                <a:cs typeface="Times New Roman" pitchFamily="18" charset="0"/>
              </a:rPr>
              <a:t>)</a:t>
            </a:r>
            <a:endParaRPr lang="en-US" b="0">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64523"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64524" name="Text Box 13"/>
          <p:cNvSpPr txBox="1">
            <a:spLocks noChangeArrowheads="1"/>
          </p:cNvSpPr>
          <p:nvPr/>
        </p:nvSpPr>
        <p:spPr bwMode="auto">
          <a:xfrm>
            <a:off x="1295400" y="1995488"/>
            <a:ext cx="6248400" cy="366712"/>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r>
              <a:rPr lang="en-US" b="0"/>
              <a:t> ….........</a:t>
            </a:r>
          </a:p>
        </p:txBody>
      </p:sp>
      <p:sp>
        <p:nvSpPr>
          <p:cNvPr id="64525" name="Text Box 14"/>
          <p:cNvSpPr txBox="1">
            <a:spLocks noChangeArrowheads="1"/>
          </p:cNvSpPr>
          <p:nvPr/>
        </p:nvSpPr>
        <p:spPr bwMode="auto">
          <a:xfrm>
            <a:off x="228600" y="838200"/>
            <a:ext cx="914400" cy="336550"/>
          </a:xfrm>
          <a:prstGeom prst="rect">
            <a:avLst/>
          </a:prstGeom>
          <a:noFill/>
          <a:ln w="9525">
            <a:noFill/>
            <a:miter lim="800000"/>
            <a:headEnd/>
            <a:tailEnd/>
          </a:ln>
        </p:spPr>
        <p:txBody>
          <a:bodyPr>
            <a:spAutoFit/>
          </a:bodyPr>
          <a:lstStyle/>
          <a:p>
            <a:pPr>
              <a:spcBef>
                <a:spcPct val="50000"/>
              </a:spcBef>
            </a:pPr>
            <a:r>
              <a:rPr lang="en-US" sz="1600"/>
              <a:t>30 A.D.</a:t>
            </a:r>
          </a:p>
        </p:txBody>
      </p:sp>
      <p:sp>
        <p:nvSpPr>
          <p:cNvPr id="64526" name="Arc 16"/>
          <p:cNvSpPr>
            <a:spLocks/>
          </p:cNvSpPr>
          <p:nvPr/>
        </p:nvSpPr>
        <p:spPr bwMode="auto">
          <a:xfrm flipH="1">
            <a:off x="7696200" y="5443538"/>
            <a:ext cx="1143000" cy="500062"/>
          </a:xfrm>
          <a:custGeom>
            <a:avLst/>
            <a:gdLst>
              <a:gd name="T0" fmla="*/ 2147483647 w 43200"/>
              <a:gd name="T1" fmla="*/ 2147483647 h 23535"/>
              <a:gd name="T2" fmla="*/ 2147483647 w 43200"/>
              <a:gd name="T3" fmla="*/ 2147483647 h 23535"/>
              <a:gd name="T4" fmla="*/ 2147483647 w 43200"/>
              <a:gd name="T5" fmla="*/ 2147483647 h 23535"/>
              <a:gd name="T6" fmla="*/ 0 60000 65536"/>
              <a:gd name="T7" fmla="*/ 0 60000 65536"/>
              <a:gd name="T8" fmla="*/ 0 60000 65536"/>
              <a:gd name="T9" fmla="*/ 0 w 43200"/>
              <a:gd name="T10" fmla="*/ 0 h 23535"/>
              <a:gd name="T11" fmla="*/ 43200 w 43200"/>
              <a:gd name="T12" fmla="*/ 23535 h 23535"/>
            </a:gdLst>
            <a:ahLst/>
            <a:cxnLst>
              <a:cxn ang="T6">
                <a:pos x="T0" y="T1"/>
              </a:cxn>
              <a:cxn ang="T7">
                <a:pos x="T2" y="T3"/>
              </a:cxn>
              <a:cxn ang="T8">
                <a:pos x="T4" y="T5"/>
              </a:cxn>
            </a:cxnLst>
            <a:rect l="T9" t="T10" r="T11" b="T12"/>
            <a:pathLst>
              <a:path w="43200" h="23535"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path>
              <a:path w="43200" h="23535"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lnTo>
                  <a:pt x="21600" y="21600"/>
                </a:lnTo>
                <a:close/>
              </a:path>
            </a:pathLst>
          </a:custGeom>
          <a:noFill/>
          <a:ln w="28575">
            <a:solidFill>
              <a:schemeClr val="tx1"/>
            </a:solidFill>
            <a:round/>
            <a:headEnd/>
            <a:tailEnd/>
          </a:ln>
        </p:spPr>
        <p:txBody>
          <a:bodyPr/>
          <a:lstStyle/>
          <a:p>
            <a:endParaRPr lang="en-US"/>
          </a:p>
        </p:txBody>
      </p:sp>
      <p:sp>
        <p:nvSpPr>
          <p:cNvPr id="64527" name="Line 17"/>
          <p:cNvSpPr>
            <a:spLocks noChangeShapeType="1"/>
          </p:cNvSpPr>
          <p:nvPr/>
        </p:nvSpPr>
        <p:spPr bwMode="auto">
          <a:xfrm>
            <a:off x="7696200" y="2362200"/>
            <a:ext cx="0" cy="3581400"/>
          </a:xfrm>
          <a:prstGeom prst="line">
            <a:avLst/>
          </a:prstGeom>
          <a:noFill/>
          <a:ln w="19050">
            <a:solidFill>
              <a:schemeClr val="tx1"/>
            </a:solidFill>
            <a:round/>
            <a:headEnd/>
            <a:tailEnd/>
          </a:ln>
        </p:spPr>
        <p:txBody>
          <a:bodyPr/>
          <a:lstStyle/>
          <a:p>
            <a:endParaRPr lang="en-US"/>
          </a:p>
        </p:txBody>
      </p:sp>
      <p:sp>
        <p:nvSpPr>
          <p:cNvPr id="64528" name="Rectangle 18"/>
          <p:cNvSpPr>
            <a:spLocks noChangeArrowheads="1"/>
          </p:cNvSpPr>
          <p:nvPr/>
        </p:nvSpPr>
        <p:spPr bwMode="auto">
          <a:xfrm>
            <a:off x="7683500" y="5608638"/>
            <a:ext cx="12319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64529" name="Line 21"/>
          <p:cNvSpPr>
            <a:spLocks noChangeShapeType="1"/>
          </p:cNvSpPr>
          <p:nvPr/>
        </p:nvSpPr>
        <p:spPr bwMode="auto">
          <a:xfrm>
            <a:off x="2133600" y="3200400"/>
            <a:ext cx="6629400" cy="0"/>
          </a:xfrm>
          <a:prstGeom prst="line">
            <a:avLst/>
          </a:prstGeom>
          <a:noFill/>
          <a:ln w="9525">
            <a:solidFill>
              <a:schemeClr val="tx1"/>
            </a:solidFill>
            <a:round/>
            <a:headEnd/>
            <a:tailEnd type="triangle" w="med" len="med"/>
          </a:ln>
        </p:spPr>
        <p:txBody>
          <a:bodyPr/>
          <a:lstStyle/>
          <a:p>
            <a:endParaRPr lang="en-US"/>
          </a:p>
        </p:txBody>
      </p:sp>
      <p:sp>
        <p:nvSpPr>
          <p:cNvPr id="64530" name="Line 22"/>
          <p:cNvSpPr>
            <a:spLocks noChangeShapeType="1"/>
          </p:cNvSpPr>
          <p:nvPr/>
        </p:nvSpPr>
        <p:spPr bwMode="auto">
          <a:xfrm>
            <a:off x="2286000" y="3352800"/>
            <a:ext cx="6477000" cy="0"/>
          </a:xfrm>
          <a:prstGeom prst="line">
            <a:avLst/>
          </a:prstGeom>
          <a:noFill/>
          <a:ln w="9525">
            <a:solidFill>
              <a:schemeClr val="tx1"/>
            </a:solidFill>
            <a:round/>
            <a:headEnd/>
            <a:tailEnd type="triangle" w="med" len="med"/>
          </a:ln>
        </p:spPr>
        <p:txBody>
          <a:bodyPr/>
          <a:lstStyle/>
          <a:p>
            <a:endParaRPr lang="en-US"/>
          </a:p>
        </p:txBody>
      </p:sp>
      <p:sp>
        <p:nvSpPr>
          <p:cNvPr id="64531" name="Line 23"/>
          <p:cNvSpPr>
            <a:spLocks noChangeShapeType="1"/>
          </p:cNvSpPr>
          <p:nvPr/>
        </p:nvSpPr>
        <p:spPr bwMode="auto">
          <a:xfrm>
            <a:off x="2438400" y="3505200"/>
            <a:ext cx="6324600" cy="0"/>
          </a:xfrm>
          <a:prstGeom prst="line">
            <a:avLst/>
          </a:prstGeom>
          <a:noFill/>
          <a:ln w="9525">
            <a:solidFill>
              <a:schemeClr val="tx1"/>
            </a:solidFill>
            <a:round/>
            <a:headEnd/>
            <a:tailEnd type="triangle" w="med" len="med"/>
          </a:ln>
        </p:spPr>
        <p:txBody>
          <a:bodyPr/>
          <a:lstStyle/>
          <a:p>
            <a:endParaRPr lang="en-US"/>
          </a:p>
        </p:txBody>
      </p:sp>
      <p:sp>
        <p:nvSpPr>
          <p:cNvPr id="64532" name="Line 24"/>
          <p:cNvSpPr>
            <a:spLocks noChangeShapeType="1"/>
          </p:cNvSpPr>
          <p:nvPr/>
        </p:nvSpPr>
        <p:spPr bwMode="auto">
          <a:xfrm>
            <a:off x="2590800" y="3657600"/>
            <a:ext cx="6172200" cy="0"/>
          </a:xfrm>
          <a:prstGeom prst="line">
            <a:avLst/>
          </a:prstGeom>
          <a:noFill/>
          <a:ln w="9525">
            <a:solidFill>
              <a:schemeClr val="tx1"/>
            </a:solidFill>
            <a:round/>
            <a:headEnd/>
            <a:tailEnd type="triangle" w="med" len="med"/>
          </a:ln>
        </p:spPr>
        <p:txBody>
          <a:bodyPr/>
          <a:lstStyle/>
          <a:p>
            <a:endParaRPr lang="en-US"/>
          </a:p>
        </p:txBody>
      </p:sp>
      <p:sp>
        <p:nvSpPr>
          <p:cNvPr id="64533" name="Line 25"/>
          <p:cNvSpPr>
            <a:spLocks noChangeShapeType="1"/>
          </p:cNvSpPr>
          <p:nvPr/>
        </p:nvSpPr>
        <p:spPr bwMode="auto">
          <a:xfrm>
            <a:off x="2743200" y="3810000"/>
            <a:ext cx="6019800" cy="0"/>
          </a:xfrm>
          <a:prstGeom prst="line">
            <a:avLst/>
          </a:prstGeom>
          <a:noFill/>
          <a:ln w="9525">
            <a:solidFill>
              <a:schemeClr val="tx1"/>
            </a:solidFill>
            <a:round/>
            <a:headEnd/>
            <a:tailEnd type="triangle" w="med" len="med"/>
          </a:ln>
        </p:spPr>
        <p:txBody>
          <a:bodyPr/>
          <a:lstStyle/>
          <a:p>
            <a:endParaRPr lang="en-US"/>
          </a:p>
        </p:txBody>
      </p:sp>
      <p:sp>
        <p:nvSpPr>
          <p:cNvPr id="64534" name="Line 26"/>
          <p:cNvSpPr>
            <a:spLocks noChangeShapeType="1"/>
          </p:cNvSpPr>
          <p:nvPr/>
        </p:nvSpPr>
        <p:spPr bwMode="auto">
          <a:xfrm>
            <a:off x="7086600" y="4114800"/>
            <a:ext cx="1676400" cy="0"/>
          </a:xfrm>
          <a:prstGeom prst="line">
            <a:avLst/>
          </a:prstGeom>
          <a:noFill/>
          <a:ln w="9525">
            <a:solidFill>
              <a:schemeClr val="tx1"/>
            </a:solidFill>
            <a:round/>
            <a:headEnd/>
            <a:tailEnd type="triangle" w="med" len="med"/>
          </a:ln>
        </p:spPr>
        <p:txBody>
          <a:bodyPr/>
          <a:lstStyle/>
          <a:p>
            <a:endParaRPr lang="en-US"/>
          </a:p>
        </p:txBody>
      </p:sp>
      <p:sp>
        <p:nvSpPr>
          <p:cNvPr id="64535" name="Text Box 27"/>
          <p:cNvSpPr txBox="1">
            <a:spLocks noChangeArrowheads="1"/>
          </p:cNvSpPr>
          <p:nvPr/>
        </p:nvSpPr>
        <p:spPr bwMode="auto">
          <a:xfrm>
            <a:off x="990600" y="3352800"/>
            <a:ext cx="9906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Seals</a:t>
            </a:r>
          </a:p>
        </p:txBody>
      </p:sp>
      <p:sp>
        <p:nvSpPr>
          <p:cNvPr id="64536" name="Text Box 28"/>
          <p:cNvSpPr txBox="1">
            <a:spLocks noChangeArrowheads="1"/>
          </p:cNvSpPr>
          <p:nvPr/>
        </p:nvSpPr>
        <p:spPr bwMode="auto">
          <a:xfrm>
            <a:off x="1447800" y="4648200"/>
            <a:ext cx="25146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Parenthetical Visions:</a:t>
            </a:r>
            <a:endParaRPr lang="en-US" b="0" i="1" u="sng">
              <a:solidFill>
                <a:schemeClr val="hlink"/>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5" name="Rectangle 11"/>
          <p:cNvSpPr>
            <a:spLocks noChangeArrowheads="1"/>
          </p:cNvSpPr>
          <p:nvPr/>
        </p:nvSpPr>
        <p:spPr bwMode="auto">
          <a:xfrm>
            <a:off x="685800" y="76200"/>
            <a:ext cx="8458200" cy="6276975"/>
          </a:xfrm>
          <a:prstGeom prst="rect">
            <a:avLst/>
          </a:prstGeom>
          <a:noFill/>
          <a:ln w="9525">
            <a:noFill/>
            <a:miter lim="800000"/>
            <a:headEnd/>
            <a:tailEnd/>
          </a:ln>
          <a:effectLst/>
        </p:spPr>
        <p:txBody>
          <a:bodyPr anchor="ctr">
            <a:spAutoFit/>
          </a:bodyPr>
          <a:lstStyle/>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r>
              <a:rPr lang="en-US" dirty="0">
                <a:latin typeface="Tahoma Small Cap" pitchFamily="34" charset="0"/>
                <a:cs typeface="Times New Roman" pitchFamily="18" charset="0"/>
              </a:rPr>
              <a:t>1-2-3								</a:t>
            </a:r>
            <a:endParaRPr lang="en-US" b="0" dirty="0">
              <a:latin typeface="Tahoma Small Cap" pitchFamily="34" charset="0"/>
            </a:endParaRPr>
          </a:p>
          <a:p>
            <a:pPr>
              <a:tabLst>
                <a:tab pos="228600" algn="l"/>
                <a:tab pos="457200" algn="l"/>
                <a:tab pos="685800" algn="l"/>
                <a:tab pos="914400" algn="l"/>
              </a:tabLst>
              <a:defRPr/>
            </a:pPr>
            <a:r>
              <a:rPr lang="en-US" dirty="0">
                <a:latin typeface="Tahoma Small Cap" pitchFamily="34" charset="0"/>
                <a:cs typeface="Times New Roman" pitchFamily="18" charset="0"/>
              </a:rPr>
              <a:t>   </a:t>
            </a:r>
            <a:r>
              <a:rPr lang="en-US" i="1" dirty="0">
                <a:latin typeface="Tahoma Small Cap" pitchFamily="34" charset="0"/>
                <a:cs typeface="Times New Roman" pitchFamily="18" charset="0"/>
              </a:rPr>
              <a:t>Ch.</a:t>
            </a:r>
            <a:r>
              <a:rPr lang="en-US" dirty="0">
                <a:latin typeface="Tahoma Small Cap" pitchFamily="34" charset="0"/>
                <a:cs typeface="Times New Roman" pitchFamily="18" charset="0"/>
              </a:rPr>
              <a:t>  </a:t>
            </a:r>
            <a:r>
              <a:rPr lang="en-US" dirty="0">
                <a:solidFill>
                  <a:schemeClr val="hlink"/>
                </a:solidFill>
                <a:latin typeface="Tahoma Small Cap" pitchFamily="34" charset="0"/>
                <a:cs typeface="Times New Roman" pitchFamily="18" charset="0"/>
              </a:rPr>
              <a:t>4-5-6                                  7 - </a:t>
            </a:r>
            <a:r>
              <a:rPr lang="en-US" dirty="0">
                <a:solidFill>
                  <a:srgbClr val="FF9900"/>
                </a:solidFill>
                <a:latin typeface="Tahoma Small Cap" pitchFamily="34" charset="0"/>
                <a:cs typeface="Times New Roman" pitchFamily="18" charset="0"/>
              </a:rPr>
              <a:t>8</a:t>
            </a:r>
            <a:r>
              <a:rPr lang="en-US" dirty="0">
                <a:solidFill>
                  <a:schemeClr val="hlink"/>
                </a:solidFill>
                <a:latin typeface="Tahoma Small Cap" pitchFamily="34" charset="0"/>
                <a:cs typeface="Times New Roman" pitchFamily="18" charset="0"/>
              </a:rPr>
              <a:t>    </a:t>
            </a:r>
          </a:p>
          <a:p>
            <a:pPr>
              <a:lnSpc>
                <a:spcPct val="150000"/>
              </a:lnSpc>
              <a:tabLst>
                <a:tab pos="228600" algn="l"/>
                <a:tab pos="457200" algn="l"/>
                <a:tab pos="685800" algn="l"/>
                <a:tab pos="914400" algn="l"/>
              </a:tabLst>
              <a:defRPr/>
            </a:pPr>
            <a:endParaRPr lang="en-US" dirty="0">
              <a:solidFill>
                <a:schemeClr val="hlink"/>
              </a:solidFill>
              <a:latin typeface="Tahoma Small Cap" pitchFamily="34" charset="0"/>
              <a:cs typeface="Times New Roman" pitchFamily="18" charset="0"/>
            </a:endParaRPr>
          </a:p>
          <a:p>
            <a:pPr>
              <a:lnSpc>
                <a:spcPct val="150000"/>
              </a:lnSpc>
              <a:tabLst>
                <a:tab pos="228600" algn="l"/>
                <a:tab pos="457200" algn="l"/>
                <a:tab pos="685800" algn="l"/>
                <a:tab pos="914400" algn="l"/>
              </a:tabLst>
              <a:defRPr/>
            </a:pPr>
            <a:r>
              <a:rPr lang="en-US" dirty="0">
                <a:solidFill>
                  <a:schemeClr val="hlink"/>
                </a:solidFill>
                <a:latin typeface="Tahoma Small Cap" pitchFamily="34" charset="0"/>
                <a:cs typeface="Times New Roman" pitchFamily="18" charset="0"/>
              </a:rPr>
              <a:t>         </a:t>
            </a:r>
            <a:endParaRPr lang="en-US" b="0" dirty="0">
              <a:solidFill>
                <a:schemeClr val="hlink"/>
              </a:solidFill>
              <a:latin typeface="Tahoma Small Cap" pitchFamily="34" charset="0"/>
            </a:endParaRPr>
          </a:p>
          <a:p>
            <a:pPr>
              <a:lnSpc>
                <a:spcPct val="150000"/>
              </a:lnSpc>
              <a:tabLst>
                <a:tab pos="228600" algn="l"/>
                <a:tab pos="457200" algn="l"/>
                <a:tab pos="685800" algn="l"/>
                <a:tab pos="914400" algn="l"/>
              </a:tabLst>
              <a:defRPr/>
            </a:pPr>
            <a:r>
              <a:rPr lang="en-US" i="1" dirty="0"/>
              <a:t>			                                       </a:t>
            </a:r>
            <a:r>
              <a:rPr lang="en-US" b="0" i="1" dirty="0">
                <a:latin typeface="Tahoma Small Cap" pitchFamily="34" charset="0"/>
              </a:rPr>
              <a:t>• </a:t>
            </a:r>
            <a:r>
              <a:rPr lang="en-US" i="1" dirty="0">
                <a:latin typeface="Tahoma Small Cap" pitchFamily="34" charset="0"/>
              </a:rPr>
              <a:t>6</a:t>
            </a:r>
            <a:r>
              <a:rPr lang="en-US" i="1" baseline="30000" dirty="0">
                <a:latin typeface="Tahoma Small Cap" pitchFamily="34" charset="0"/>
              </a:rPr>
              <a:t>TH</a:t>
            </a:r>
            <a:r>
              <a:rPr lang="en-US" b="0" i="1" dirty="0">
                <a:latin typeface="Tahoma Small Cap" pitchFamily="34" charset="0"/>
              </a:rPr>
              <a:t>: </a:t>
            </a:r>
            <a:r>
              <a:rPr lang="en-US" b="0" i="1" dirty="0">
                <a:solidFill>
                  <a:schemeClr val="hlink"/>
                </a:solidFill>
                <a:latin typeface="Tahoma Small Cap" pitchFamily="34" charset="0"/>
              </a:rPr>
              <a:t>Quake</a:t>
            </a:r>
            <a:r>
              <a:rPr lang="en-US" b="0" i="1" dirty="0">
                <a:latin typeface="Tahoma Small Cap" pitchFamily="34" charset="0"/>
              </a:rPr>
              <a:t> &amp; </a:t>
            </a:r>
            <a:r>
              <a:rPr lang="en-US" b="0" i="1" dirty="0">
                <a:solidFill>
                  <a:schemeClr val="hlink"/>
                </a:solidFill>
                <a:latin typeface="Tahoma Small Cap" pitchFamily="34" charset="0"/>
              </a:rPr>
              <a:t>Celestial</a:t>
            </a:r>
            <a:r>
              <a:rPr lang="en-US" b="0" i="1" dirty="0">
                <a:latin typeface="Tahoma Small Cap" pitchFamily="34" charset="0"/>
              </a:rPr>
              <a:t> Signs </a:t>
            </a:r>
            <a:r>
              <a:rPr lang="en-US" b="0" i="1" dirty="0"/>
              <a:t>						                                          (Four winds of the earth restrained)</a:t>
            </a:r>
          </a:p>
          <a:p>
            <a:pPr algn="ctr">
              <a:tabLst>
                <a:tab pos="228600" algn="l"/>
                <a:tab pos="457200" algn="l"/>
                <a:tab pos="685800" algn="l"/>
                <a:tab pos="914400" algn="l"/>
              </a:tabLst>
              <a:defRPr/>
            </a:pPr>
            <a:r>
              <a:rPr lang="en-US" b="0" i="1" dirty="0"/>
              <a:t>	               	(144,000 servants of God sealed)</a:t>
            </a:r>
          </a:p>
          <a:p>
            <a:pPr>
              <a:tabLst>
                <a:tab pos="228600" algn="l"/>
                <a:tab pos="457200" algn="l"/>
                <a:tab pos="685800" algn="l"/>
                <a:tab pos="914400" algn="l"/>
              </a:tabLst>
              <a:defRPr/>
            </a:pPr>
            <a:r>
              <a:rPr lang="en-US" b="0" i="1" dirty="0"/>
              <a:t>                                 	          (Future Martyrs in Great Tribulation Period)</a:t>
            </a:r>
          </a:p>
          <a:p>
            <a:pPr>
              <a:lnSpc>
                <a:spcPct val="150000"/>
              </a:lnSpc>
              <a:tabLst>
                <a:tab pos="228600" algn="l"/>
                <a:tab pos="457200" algn="l"/>
                <a:tab pos="685800" algn="l"/>
                <a:tab pos="914400" algn="l"/>
              </a:tabLst>
              <a:defRPr/>
            </a:pPr>
            <a:r>
              <a:rPr lang="en-US" b="0" i="1" dirty="0"/>
              <a:t>                                                           </a:t>
            </a:r>
            <a:r>
              <a:rPr lang="en-US" b="0" i="1" dirty="0">
                <a:solidFill>
                  <a:srgbClr val="FF9900"/>
                </a:solidFill>
                <a:latin typeface="Tahoma Small Cap" pitchFamily="34" charset="0"/>
              </a:rPr>
              <a:t>• </a:t>
            </a:r>
            <a:r>
              <a:rPr lang="en-US" i="1" u="sng" dirty="0">
                <a:solidFill>
                  <a:srgbClr val="FF9900"/>
                </a:solidFill>
                <a:latin typeface="Tahoma Small Cap" pitchFamily="34" charset="0"/>
              </a:rPr>
              <a:t>7</a:t>
            </a:r>
            <a:r>
              <a:rPr lang="en-US" i="1" u="sng" baseline="30000" dirty="0">
                <a:solidFill>
                  <a:srgbClr val="FF9900"/>
                </a:solidFill>
              </a:rPr>
              <a:t>TH</a:t>
            </a:r>
            <a:r>
              <a:rPr lang="en-US" b="0" i="1" dirty="0">
                <a:solidFill>
                  <a:srgbClr val="FF9900"/>
                </a:solidFill>
                <a:latin typeface="Tahoma Small Cap" pitchFamily="34" charset="0"/>
              </a:rPr>
              <a:t>: Silence &amp; 7 Trumpets</a:t>
            </a:r>
          </a:p>
          <a:p>
            <a:pPr>
              <a:lnSpc>
                <a:spcPct val="150000"/>
              </a:lnSpc>
              <a:tabLst>
                <a:tab pos="228600" algn="l"/>
                <a:tab pos="457200" algn="l"/>
                <a:tab pos="685800" algn="l"/>
                <a:tab pos="914400" algn="l"/>
              </a:tabLst>
              <a:defRPr/>
            </a:pPr>
            <a:endParaRPr lang="en-US" b="0" dirty="0">
              <a:solidFill>
                <a:srgbClr val="FF9900"/>
              </a:solidFill>
              <a:latin typeface="Tahoma Small Cap" pitchFamily="34" charset="0"/>
            </a:endParaRPr>
          </a:p>
          <a:p>
            <a:pPr>
              <a:lnSpc>
                <a:spcPct val="150000"/>
              </a:lnSpc>
              <a:tabLst>
                <a:tab pos="228600" algn="l"/>
                <a:tab pos="457200" algn="l"/>
                <a:tab pos="685800" algn="l"/>
                <a:tab pos="914400" algn="l"/>
              </a:tabLst>
              <a:defRPr/>
            </a:pPr>
            <a:endParaRPr lang="en-US" b="0" dirty="0">
              <a:effectLst>
                <a:outerShdw blurRad="38100" dist="38100" dir="2700000" algn="tl">
                  <a:srgbClr val="010199"/>
                </a:outerShdw>
              </a:effectLst>
              <a:latin typeface="Tahoma Small Cap" pitchFamily="34" charset="0"/>
            </a:endParaRPr>
          </a:p>
        </p:txBody>
      </p:sp>
      <p:sp>
        <p:nvSpPr>
          <p:cNvPr id="65539" name="Line 2"/>
          <p:cNvSpPr>
            <a:spLocks noChangeShapeType="1"/>
          </p:cNvSpPr>
          <p:nvPr/>
        </p:nvSpPr>
        <p:spPr bwMode="auto">
          <a:xfrm>
            <a:off x="609600" y="1295400"/>
            <a:ext cx="0" cy="4648200"/>
          </a:xfrm>
          <a:prstGeom prst="line">
            <a:avLst/>
          </a:prstGeom>
          <a:noFill/>
          <a:ln w="76200">
            <a:solidFill>
              <a:schemeClr val="hlink"/>
            </a:solidFill>
            <a:round/>
            <a:headEnd/>
            <a:tailEnd/>
          </a:ln>
        </p:spPr>
        <p:txBody>
          <a:bodyPr/>
          <a:lstStyle/>
          <a:p>
            <a:endParaRPr lang="en-US"/>
          </a:p>
        </p:txBody>
      </p:sp>
      <p:sp>
        <p:nvSpPr>
          <p:cNvPr id="65540" name="Line 3"/>
          <p:cNvSpPr>
            <a:spLocks noChangeShapeType="1"/>
          </p:cNvSpPr>
          <p:nvPr/>
        </p:nvSpPr>
        <p:spPr bwMode="auto">
          <a:xfrm>
            <a:off x="152400" y="2057400"/>
            <a:ext cx="990600" cy="3175"/>
          </a:xfrm>
          <a:prstGeom prst="line">
            <a:avLst/>
          </a:prstGeom>
          <a:noFill/>
          <a:ln w="76200">
            <a:solidFill>
              <a:schemeClr val="hlink"/>
            </a:solidFill>
            <a:round/>
            <a:headEnd/>
            <a:tailEnd/>
          </a:ln>
        </p:spPr>
        <p:txBody>
          <a:bodyPr/>
          <a:lstStyle/>
          <a:p>
            <a:endParaRPr lang="en-US"/>
          </a:p>
        </p:txBody>
      </p:sp>
      <p:sp>
        <p:nvSpPr>
          <p:cNvPr id="65541" name="Line 4"/>
          <p:cNvSpPr>
            <a:spLocks noChangeShapeType="1"/>
          </p:cNvSpPr>
          <p:nvPr/>
        </p:nvSpPr>
        <p:spPr bwMode="auto">
          <a:xfrm>
            <a:off x="609600" y="5943600"/>
            <a:ext cx="8229600" cy="0"/>
          </a:xfrm>
          <a:prstGeom prst="line">
            <a:avLst/>
          </a:prstGeom>
          <a:noFill/>
          <a:ln w="28575">
            <a:solidFill>
              <a:schemeClr val="tx1"/>
            </a:solidFill>
            <a:round/>
            <a:headEnd/>
            <a:tailEnd/>
          </a:ln>
        </p:spPr>
        <p:txBody>
          <a:bodyPr/>
          <a:lstStyle/>
          <a:p>
            <a:endParaRPr lang="en-US"/>
          </a:p>
        </p:txBody>
      </p:sp>
      <p:sp>
        <p:nvSpPr>
          <p:cNvPr id="65542" name="Line 5"/>
          <p:cNvSpPr>
            <a:spLocks noChangeShapeType="1"/>
          </p:cNvSpPr>
          <p:nvPr/>
        </p:nvSpPr>
        <p:spPr bwMode="auto">
          <a:xfrm>
            <a:off x="8839200" y="2362200"/>
            <a:ext cx="0" cy="3581400"/>
          </a:xfrm>
          <a:prstGeom prst="line">
            <a:avLst/>
          </a:prstGeom>
          <a:noFill/>
          <a:ln w="28575">
            <a:solidFill>
              <a:schemeClr val="tx1"/>
            </a:solidFill>
            <a:round/>
            <a:headEnd/>
            <a:tailEnd/>
          </a:ln>
        </p:spPr>
        <p:txBody>
          <a:bodyPr/>
          <a:lstStyle/>
          <a:p>
            <a:endParaRPr lang="en-US"/>
          </a:p>
        </p:txBody>
      </p:sp>
      <p:sp>
        <p:nvSpPr>
          <p:cNvPr id="65543"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65544"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65545"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65546" name="Rectangle 9"/>
          <p:cNvSpPr>
            <a:spLocks noChangeArrowheads="1"/>
          </p:cNvSpPr>
          <p:nvPr/>
        </p:nvSpPr>
        <p:spPr bwMode="auto">
          <a:xfrm>
            <a:off x="3200400" y="808038"/>
            <a:ext cx="3124200" cy="10064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8</a:t>
            </a:r>
          </a:p>
          <a:p>
            <a:pPr algn="ctr">
              <a:tabLst>
                <a:tab pos="228600" algn="l"/>
                <a:tab pos="457200" algn="l"/>
                <a:tab pos="685800" algn="l"/>
                <a:tab pos="914400" algn="l"/>
              </a:tabLst>
            </a:pPr>
            <a:r>
              <a:rPr lang="en-US">
                <a:latin typeface="Tahoma Small Cap" pitchFamily="34" charset="0"/>
                <a:cs typeface="Times New Roman" pitchFamily="18" charset="0"/>
              </a:rPr>
              <a:t>(</a:t>
            </a:r>
            <a:r>
              <a:rPr lang="en-US">
                <a:solidFill>
                  <a:srgbClr val="FF9900"/>
                </a:solidFill>
                <a:latin typeface="Tahoma Small Cap" pitchFamily="34" charset="0"/>
                <a:cs typeface="Times New Roman" pitchFamily="18" charset="0"/>
              </a:rPr>
              <a:t>Silence in Heaven</a:t>
            </a:r>
            <a:r>
              <a:rPr lang="en-US">
                <a:latin typeface="Tahoma Small Cap" pitchFamily="34" charset="0"/>
                <a:cs typeface="Times New Roman" pitchFamily="18" charset="0"/>
              </a:rPr>
              <a:t>)</a:t>
            </a:r>
            <a:endParaRPr lang="en-US" b="0">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65547"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65548" name="Text Box 13"/>
          <p:cNvSpPr txBox="1">
            <a:spLocks noChangeArrowheads="1"/>
          </p:cNvSpPr>
          <p:nvPr/>
        </p:nvSpPr>
        <p:spPr bwMode="auto">
          <a:xfrm>
            <a:off x="1905000" y="1995488"/>
            <a:ext cx="6172200" cy="366712"/>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r>
              <a:rPr lang="en-US" b="0"/>
              <a:t> ….</a:t>
            </a:r>
          </a:p>
        </p:txBody>
      </p:sp>
      <p:sp>
        <p:nvSpPr>
          <p:cNvPr id="65549" name="Text Box 14"/>
          <p:cNvSpPr txBox="1">
            <a:spLocks noChangeArrowheads="1"/>
          </p:cNvSpPr>
          <p:nvPr/>
        </p:nvSpPr>
        <p:spPr bwMode="auto">
          <a:xfrm>
            <a:off x="228600" y="838200"/>
            <a:ext cx="914400" cy="336550"/>
          </a:xfrm>
          <a:prstGeom prst="rect">
            <a:avLst/>
          </a:prstGeom>
          <a:noFill/>
          <a:ln w="9525">
            <a:noFill/>
            <a:miter lim="800000"/>
            <a:headEnd/>
            <a:tailEnd/>
          </a:ln>
        </p:spPr>
        <p:txBody>
          <a:bodyPr>
            <a:spAutoFit/>
          </a:bodyPr>
          <a:lstStyle/>
          <a:p>
            <a:pPr>
              <a:spcBef>
                <a:spcPct val="50000"/>
              </a:spcBef>
            </a:pPr>
            <a:r>
              <a:rPr lang="en-US" sz="1600"/>
              <a:t>30 A.D.</a:t>
            </a:r>
          </a:p>
        </p:txBody>
      </p:sp>
      <p:sp>
        <p:nvSpPr>
          <p:cNvPr id="65550" name="Arc 16"/>
          <p:cNvSpPr>
            <a:spLocks/>
          </p:cNvSpPr>
          <p:nvPr/>
        </p:nvSpPr>
        <p:spPr bwMode="auto">
          <a:xfrm flipH="1">
            <a:off x="7696200" y="5443538"/>
            <a:ext cx="1143000" cy="500062"/>
          </a:xfrm>
          <a:custGeom>
            <a:avLst/>
            <a:gdLst>
              <a:gd name="T0" fmla="*/ 2147483647 w 43200"/>
              <a:gd name="T1" fmla="*/ 2147483647 h 23535"/>
              <a:gd name="T2" fmla="*/ 2147483647 w 43200"/>
              <a:gd name="T3" fmla="*/ 2147483647 h 23535"/>
              <a:gd name="T4" fmla="*/ 2147483647 w 43200"/>
              <a:gd name="T5" fmla="*/ 2147483647 h 23535"/>
              <a:gd name="T6" fmla="*/ 0 60000 65536"/>
              <a:gd name="T7" fmla="*/ 0 60000 65536"/>
              <a:gd name="T8" fmla="*/ 0 60000 65536"/>
              <a:gd name="T9" fmla="*/ 0 w 43200"/>
              <a:gd name="T10" fmla="*/ 0 h 23535"/>
              <a:gd name="T11" fmla="*/ 43200 w 43200"/>
              <a:gd name="T12" fmla="*/ 23535 h 23535"/>
            </a:gdLst>
            <a:ahLst/>
            <a:cxnLst>
              <a:cxn ang="T6">
                <a:pos x="T0" y="T1"/>
              </a:cxn>
              <a:cxn ang="T7">
                <a:pos x="T2" y="T3"/>
              </a:cxn>
              <a:cxn ang="T8">
                <a:pos x="T4" y="T5"/>
              </a:cxn>
            </a:cxnLst>
            <a:rect l="T9" t="T10" r="T11" b="T12"/>
            <a:pathLst>
              <a:path w="43200" h="23535"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path>
              <a:path w="43200" h="23535"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lnTo>
                  <a:pt x="21600" y="21600"/>
                </a:lnTo>
                <a:close/>
              </a:path>
            </a:pathLst>
          </a:custGeom>
          <a:noFill/>
          <a:ln w="28575">
            <a:solidFill>
              <a:schemeClr val="tx1"/>
            </a:solidFill>
            <a:round/>
            <a:headEnd/>
            <a:tailEnd/>
          </a:ln>
        </p:spPr>
        <p:txBody>
          <a:bodyPr/>
          <a:lstStyle/>
          <a:p>
            <a:endParaRPr lang="en-US"/>
          </a:p>
        </p:txBody>
      </p:sp>
      <p:sp>
        <p:nvSpPr>
          <p:cNvPr id="65551" name="Line 17"/>
          <p:cNvSpPr>
            <a:spLocks noChangeShapeType="1"/>
          </p:cNvSpPr>
          <p:nvPr/>
        </p:nvSpPr>
        <p:spPr bwMode="auto">
          <a:xfrm>
            <a:off x="7696200" y="2362200"/>
            <a:ext cx="0" cy="3581400"/>
          </a:xfrm>
          <a:prstGeom prst="line">
            <a:avLst/>
          </a:prstGeom>
          <a:noFill/>
          <a:ln w="19050">
            <a:solidFill>
              <a:schemeClr val="tx1"/>
            </a:solidFill>
            <a:round/>
            <a:headEnd/>
            <a:tailEnd/>
          </a:ln>
        </p:spPr>
        <p:txBody>
          <a:bodyPr/>
          <a:lstStyle/>
          <a:p>
            <a:endParaRPr lang="en-US"/>
          </a:p>
        </p:txBody>
      </p:sp>
      <p:sp>
        <p:nvSpPr>
          <p:cNvPr id="65552" name="Rectangle 18"/>
          <p:cNvSpPr>
            <a:spLocks noChangeArrowheads="1"/>
          </p:cNvSpPr>
          <p:nvPr/>
        </p:nvSpPr>
        <p:spPr bwMode="auto">
          <a:xfrm>
            <a:off x="7683500" y="5608638"/>
            <a:ext cx="12319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65553" name="Line 19"/>
          <p:cNvSpPr>
            <a:spLocks noChangeShapeType="1"/>
          </p:cNvSpPr>
          <p:nvPr/>
        </p:nvSpPr>
        <p:spPr bwMode="auto">
          <a:xfrm>
            <a:off x="2286000" y="3200400"/>
            <a:ext cx="6477000" cy="0"/>
          </a:xfrm>
          <a:prstGeom prst="line">
            <a:avLst/>
          </a:prstGeom>
          <a:noFill/>
          <a:ln w="9525">
            <a:solidFill>
              <a:schemeClr val="tx1"/>
            </a:solidFill>
            <a:round/>
            <a:headEnd/>
            <a:tailEnd type="triangle" w="med" len="med"/>
          </a:ln>
        </p:spPr>
        <p:txBody>
          <a:bodyPr/>
          <a:lstStyle/>
          <a:p>
            <a:endParaRPr lang="en-US"/>
          </a:p>
        </p:txBody>
      </p:sp>
      <p:sp>
        <p:nvSpPr>
          <p:cNvPr id="65554" name="Line 20"/>
          <p:cNvSpPr>
            <a:spLocks noChangeShapeType="1"/>
          </p:cNvSpPr>
          <p:nvPr/>
        </p:nvSpPr>
        <p:spPr bwMode="auto">
          <a:xfrm>
            <a:off x="2438400" y="3352800"/>
            <a:ext cx="6324600" cy="0"/>
          </a:xfrm>
          <a:prstGeom prst="line">
            <a:avLst/>
          </a:prstGeom>
          <a:noFill/>
          <a:ln w="9525">
            <a:solidFill>
              <a:schemeClr val="tx1"/>
            </a:solidFill>
            <a:round/>
            <a:headEnd/>
            <a:tailEnd type="triangle" w="med" len="med"/>
          </a:ln>
        </p:spPr>
        <p:txBody>
          <a:bodyPr/>
          <a:lstStyle/>
          <a:p>
            <a:endParaRPr lang="en-US"/>
          </a:p>
        </p:txBody>
      </p:sp>
      <p:sp>
        <p:nvSpPr>
          <p:cNvPr id="65555" name="Line 21"/>
          <p:cNvSpPr>
            <a:spLocks noChangeShapeType="1"/>
          </p:cNvSpPr>
          <p:nvPr/>
        </p:nvSpPr>
        <p:spPr bwMode="auto">
          <a:xfrm>
            <a:off x="2590800" y="3505200"/>
            <a:ext cx="6172200" cy="0"/>
          </a:xfrm>
          <a:prstGeom prst="line">
            <a:avLst/>
          </a:prstGeom>
          <a:noFill/>
          <a:ln w="9525">
            <a:solidFill>
              <a:schemeClr val="tx1"/>
            </a:solidFill>
            <a:round/>
            <a:headEnd/>
            <a:tailEnd type="triangle" w="med" len="med"/>
          </a:ln>
        </p:spPr>
        <p:txBody>
          <a:bodyPr/>
          <a:lstStyle/>
          <a:p>
            <a:endParaRPr lang="en-US"/>
          </a:p>
        </p:txBody>
      </p:sp>
      <p:sp>
        <p:nvSpPr>
          <p:cNvPr id="65556" name="Line 22"/>
          <p:cNvSpPr>
            <a:spLocks noChangeShapeType="1"/>
          </p:cNvSpPr>
          <p:nvPr/>
        </p:nvSpPr>
        <p:spPr bwMode="auto">
          <a:xfrm>
            <a:off x="2743200" y="3657600"/>
            <a:ext cx="6019800" cy="0"/>
          </a:xfrm>
          <a:prstGeom prst="line">
            <a:avLst/>
          </a:prstGeom>
          <a:noFill/>
          <a:ln w="9525">
            <a:solidFill>
              <a:schemeClr val="tx1"/>
            </a:solidFill>
            <a:round/>
            <a:headEnd/>
            <a:tailEnd type="triangle" w="med" len="med"/>
          </a:ln>
        </p:spPr>
        <p:txBody>
          <a:bodyPr/>
          <a:lstStyle/>
          <a:p>
            <a:endParaRPr lang="en-US"/>
          </a:p>
        </p:txBody>
      </p:sp>
      <p:sp>
        <p:nvSpPr>
          <p:cNvPr id="65557" name="Line 23"/>
          <p:cNvSpPr>
            <a:spLocks noChangeShapeType="1"/>
          </p:cNvSpPr>
          <p:nvPr/>
        </p:nvSpPr>
        <p:spPr bwMode="auto">
          <a:xfrm>
            <a:off x="2133600" y="3048000"/>
            <a:ext cx="6629400" cy="0"/>
          </a:xfrm>
          <a:prstGeom prst="line">
            <a:avLst/>
          </a:prstGeom>
          <a:noFill/>
          <a:ln w="9525">
            <a:solidFill>
              <a:schemeClr val="tx1"/>
            </a:solidFill>
            <a:round/>
            <a:headEnd/>
            <a:tailEnd type="triangle" w="med" len="med"/>
          </a:ln>
        </p:spPr>
        <p:txBody>
          <a:bodyPr/>
          <a:lstStyle/>
          <a:p>
            <a:endParaRPr lang="en-US"/>
          </a:p>
        </p:txBody>
      </p:sp>
      <p:sp>
        <p:nvSpPr>
          <p:cNvPr id="65558" name="Line 24"/>
          <p:cNvSpPr>
            <a:spLocks noChangeShapeType="1"/>
          </p:cNvSpPr>
          <p:nvPr/>
        </p:nvSpPr>
        <p:spPr bwMode="auto">
          <a:xfrm>
            <a:off x="7086600" y="3962400"/>
            <a:ext cx="1676400" cy="0"/>
          </a:xfrm>
          <a:prstGeom prst="line">
            <a:avLst/>
          </a:prstGeom>
          <a:noFill/>
          <a:ln w="9525">
            <a:solidFill>
              <a:schemeClr val="tx1"/>
            </a:solidFill>
            <a:round/>
            <a:headEnd/>
            <a:tailEnd type="triangle" w="med" len="med"/>
          </a:ln>
        </p:spPr>
        <p:txBody>
          <a:bodyPr/>
          <a:lstStyle/>
          <a:p>
            <a:endParaRPr lang="en-US"/>
          </a:p>
        </p:txBody>
      </p:sp>
      <p:sp>
        <p:nvSpPr>
          <p:cNvPr id="65559" name="Text Box 25"/>
          <p:cNvSpPr txBox="1">
            <a:spLocks noChangeArrowheads="1"/>
          </p:cNvSpPr>
          <p:nvPr/>
        </p:nvSpPr>
        <p:spPr bwMode="auto">
          <a:xfrm>
            <a:off x="990600" y="3671888"/>
            <a:ext cx="9906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7 Seals</a:t>
            </a:r>
          </a:p>
        </p:txBody>
      </p:sp>
      <p:sp>
        <p:nvSpPr>
          <p:cNvPr id="65560" name="Line 26"/>
          <p:cNvSpPr>
            <a:spLocks noChangeShapeType="1"/>
          </p:cNvSpPr>
          <p:nvPr/>
        </p:nvSpPr>
        <p:spPr bwMode="auto">
          <a:xfrm>
            <a:off x="7315200" y="5334000"/>
            <a:ext cx="1447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Tabernacle of Moses Picture"/>
          <p:cNvPicPr>
            <a:picLocks noGrp="1" noChangeAspect="1" noChangeArrowheads="1"/>
          </p:cNvPicPr>
          <p:nvPr>
            <p:ph idx="1"/>
          </p:nvPr>
        </p:nvPicPr>
        <p:blipFill>
          <a:blip r:embed="rId3" cstate="print"/>
          <a:srcRect/>
          <a:stretch>
            <a:fillRect/>
          </a:stretch>
        </p:blipFill>
        <p:spPr>
          <a:xfrm>
            <a:off x="76200" y="152400"/>
            <a:ext cx="8991600" cy="6435725"/>
          </a:xfr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solidFill>
                  <a:srgbClr val="FF9900"/>
                </a:solidFill>
                <a:effectLst/>
              </a:rPr>
              <a:t>Tabernacle of Moses</a:t>
            </a:r>
          </a:p>
        </p:txBody>
      </p:sp>
      <p:sp>
        <p:nvSpPr>
          <p:cNvPr id="67587" name="Content Placeholder 5"/>
          <p:cNvSpPr>
            <a:spLocks noGrp="1"/>
          </p:cNvSpPr>
          <p:nvPr>
            <p:ph idx="1"/>
          </p:nvPr>
        </p:nvSpPr>
        <p:spPr>
          <a:xfrm>
            <a:off x="457200" y="1295400"/>
            <a:ext cx="8229600" cy="4530725"/>
          </a:xfrm>
        </p:spPr>
        <p:txBody>
          <a:bodyPr/>
          <a:lstStyle/>
          <a:p>
            <a:pPr>
              <a:buFont typeface="Wingdings" pitchFamily="2" charset="2"/>
              <a:buNone/>
            </a:pPr>
            <a:endParaRPr lang="en-US" sz="800" smtClean="0">
              <a:effectLst/>
            </a:endParaRPr>
          </a:p>
        </p:txBody>
      </p:sp>
      <p:sp>
        <p:nvSpPr>
          <p:cNvPr id="67588" name="Rectangle 6"/>
          <p:cNvSpPr>
            <a:spLocks noChangeArrowheads="1"/>
          </p:cNvSpPr>
          <p:nvPr/>
        </p:nvSpPr>
        <p:spPr bwMode="auto">
          <a:xfrm>
            <a:off x="1295400" y="2209800"/>
            <a:ext cx="6553200" cy="2743200"/>
          </a:xfrm>
          <a:prstGeom prst="rect">
            <a:avLst/>
          </a:prstGeom>
          <a:solidFill>
            <a:schemeClr val="tx1"/>
          </a:solidFill>
          <a:ln w="9525" algn="ctr">
            <a:solidFill>
              <a:schemeClr val="tx1"/>
            </a:solidFill>
            <a:round/>
            <a:headEnd/>
            <a:tailEnd/>
          </a:ln>
        </p:spPr>
        <p:txBody>
          <a:bodyPr/>
          <a:lstStyle/>
          <a:p>
            <a:endParaRPr lang="en-US"/>
          </a:p>
        </p:txBody>
      </p:sp>
      <p:pic>
        <p:nvPicPr>
          <p:cNvPr id="67589" name="Content Placeholder 3"/>
          <p:cNvPicPr>
            <a:picLocks/>
          </p:cNvPicPr>
          <p:nvPr/>
        </p:nvPicPr>
        <p:blipFill>
          <a:blip r:embed="rId2" cstate="print"/>
          <a:srcRect/>
          <a:stretch>
            <a:fillRect/>
          </a:stretch>
        </p:blipFill>
        <p:spPr bwMode="auto">
          <a:xfrm>
            <a:off x="1731963" y="2514600"/>
            <a:ext cx="5680075"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3" name="Rectangle 11"/>
          <p:cNvSpPr>
            <a:spLocks noChangeArrowheads="1"/>
          </p:cNvSpPr>
          <p:nvPr/>
        </p:nvSpPr>
        <p:spPr bwMode="auto">
          <a:xfrm>
            <a:off x="609600" y="114300"/>
            <a:ext cx="8458200" cy="5448300"/>
          </a:xfrm>
          <a:prstGeom prst="rect">
            <a:avLst/>
          </a:prstGeom>
          <a:noFill/>
          <a:ln w="9525">
            <a:noFill/>
            <a:miter lim="800000"/>
            <a:headEnd/>
            <a:tailEnd/>
          </a:ln>
          <a:effectLst/>
        </p:spPr>
        <p:txBody>
          <a:bodyPr anchor="ctr">
            <a:spAutoFit/>
          </a:bodyPr>
          <a:lstStyle/>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r>
              <a:rPr lang="en-US" dirty="0">
                <a:latin typeface="Tahoma Small Cap" pitchFamily="34" charset="0"/>
                <a:cs typeface="Times New Roman" pitchFamily="18" charset="0"/>
              </a:rPr>
              <a:t>1-2-3-4-5-</a:t>
            </a:r>
            <a:r>
              <a:rPr lang="en-US" dirty="0">
                <a:solidFill>
                  <a:schemeClr val="hlink"/>
                </a:solidFill>
                <a:latin typeface="Tahoma Small Cap" pitchFamily="34" charset="0"/>
                <a:cs typeface="Times New Roman" pitchFamily="18" charset="0"/>
              </a:rPr>
              <a:t>6-7-</a:t>
            </a:r>
            <a:r>
              <a:rPr lang="en-US" dirty="0">
                <a:solidFill>
                  <a:srgbClr val="FF9900"/>
                </a:solidFill>
                <a:latin typeface="Tahoma Small Cap" pitchFamily="34" charset="0"/>
                <a:cs typeface="Times New Roman" pitchFamily="18" charset="0"/>
              </a:rPr>
              <a:t>8</a:t>
            </a:r>
            <a:r>
              <a:rPr lang="en-US" dirty="0">
                <a:solidFill>
                  <a:schemeClr val="hlink"/>
                </a:solidFill>
                <a:latin typeface="Tahoma Small Cap" pitchFamily="34" charset="0"/>
                <a:cs typeface="Times New Roman" pitchFamily="18" charset="0"/>
              </a:rPr>
              <a:t>    </a:t>
            </a:r>
          </a:p>
          <a:p>
            <a:pPr>
              <a:lnSpc>
                <a:spcPct val="150000"/>
              </a:lnSpc>
              <a:tabLst>
                <a:tab pos="228600" algn="l"/>
                <a:tab pos="457200" algn="l"/>
                <a:tab pos="685800" algn="l"/>
                <a:tab pos="914400" algn="l"/>
              </a:tabLst>
              <a:defRPr/>
            </a:pPr>
            <a:r>
              <a:rPr lang="en-US" dirty="0">
                <a:solidFill>
                  <a:schemeClr val="hlink"/>
                </a:solidFill>
                <a:latin typeface="Tahoma Small Cap" pitchFamily="34" charset="0"/>
                <a:cs typeface="Times New Roman" pitchFamily="18" charset="0"/>
              </a:rPr>
              <a:t>         </a:t>
            </a:r>
            <a:r>
              <a:rPr lang="en-US" b="0" dirty="0"/>
              <a:t>       </a:t>
            </a:r>
            <a:r>
              <a:rPr lang="en-US" b="0" i="1" dirty="0">
                <a:latin typeface="Tahoma Small Cap" pitchFamily="34" charset="0"/>
              </a:rPr>
              <a:t>• </a:t>
            </a:r>
            <a:r>
              <a:rPr lang="en-US" i="1" u="sng" dirty="0">
                <a:latin typeface="Tahoma Small Cap" pitchFamily="34" charset="0"/>
              </a:rPr>
              <a:t>6</a:t>
            </a:r>
            <a:r>
              <a:rPr lang="en-US" i="1" u="sng" baseline="30000" dirty="0">
                <a:latin typeface="Tahoma Small Cap" pitchFamily="34" charset="0"/>
              </a:rPr>
              <a:t>th</a:t>
            </a:r>
            <a:r>
              <a:rPr lang="en-US" i="1" dirty="0">
                <a:latin typeface="Tahoma Small Cap" pitchFamily="34" charset="0"/>
              </a:rPr>
              <a:t>seal</a:t>
            </a:r>
            <a:r>
              <a:rPr lang="en-US" b="0" i="1" dirty="0">
                <a:latin typeface="Tahoma Small Cap" pitchFamily="34" charset="0"/>
              </a:rPr>
              <a:t>: </a:t>
            </a:r>
            <a:r>
              <a:rPr lang="en-US" b="0" i="1" dirty="0">
                <a:solidFill>
                  <a:schemeClr val="hlink"/>
                </a:solidFill>
                <a:latin typeface="Tahoma Small Cap" pitchFamily="34" charset="0"/>
              </a:rPr>
              <a:t>Quake</a:t>
            </a:r>
            <a:r>
              <a:rPr lang="en-US" b="0" i="1" dirty="0">
                <a:latin typeface="Tahoma Small Cap" pitchFamily="34" charset="0"/>
              </a:rPr>
              <a:t> &amp; </a:t>
            </a:r>
            <a:r>
              <a:rPr lang="en-US" b="0" i="1" dirty="0">
                <a:solidFill>
                  <a:schemeClr val="hlink"/>
                </a:solidFill>
                <a:latin typeface="Tahoma Small Cap" pitchFamily="34" charset="0"/>
              </a:rPr>
              <a:t>Celestial Signs</a:t>
            </a:r>
            <a:r>
              <a:rPr lang="en-US" b="0" i="1" dirty="0"/>
              <a:t> </a:t>
            </a:r>
          </a:p>
          <a:p>
            <a:pPr algn="ctr">
              <a:tabLst>
                <a:tab pos="228600" algn="l"/>
                <a:tab pos="457200" algn="l"/>
                <a:tab pos="685800" algn="l"/>
                <a:tab pos="914400" algn="l"/>
              </a:tabLst>
              <a:defRPr/>
            </a:pPr>
            <a:r>
              <a:rPr lang="en-US" b="0" i="1" dirty="0"/>
              <a:t>(Four winds of the earth restrained)		                                                                                              	  			(144,000 servants of God sealed)			                                                                                               					(Future Martyrs in Great Tribulation Period)			                                                                                                    	    </a:t>
            </a:r>
            <a:r>
              <a:rPr lang="en-US" b="0" i="1" dirty="0" smtClean="0"/>
              <a:t> </a:t>
            </a:r>
            <a:r>
              <a:rPr lang="en-US" b="0" i="1" dirty="0">
                <a:latin typeface="Tahoma Small Cap" pitchFamily="34" charset="0"/>
              </a:rPr>
              <a:t>• </a:t>
            </a:r>
            <a:r>
              <a:rPr lang="en-US" i="1" u="sng" dirty="0">
                <a:solidFill>
                  <a:srgbClr val="FF9900"/>
                </a:solidFill>
                <a:latin typeface="Tahoma Small Cap" pitchFamily="34" charset="0"/>
              </a:rPr>
              <a:t>7</a:t>
            </a:r>
            <a:r>
              <a:rPr lang="en-US" i="1" u="sng" baseline="30000" dirty="0">
                <a:solidFill>
                  <a:srgbClr val="FF9900"/>
                </a:solidFill>
                <a:latin typeface="Tahoma Small Cap" pitchFamily="34" charset="0"/>
              </a:rPr>
              <a:t>th</a:t>
            </a:r>
            <a:r>
              <a:rPr lang="en-US" i="1" dirty="0">
                <a:solidFill>
                  <a:srgbClr val="FF9900"/>
                </a:solidFill>
                <a:latin typeface="Tahoma Small Cap" pitchFamily="34" charset="0"/>
              </a:rPr>
              <a:t>seal:</a:t>
            </a:r>
            <a:r>
              <a:rPr lang="en-US" i="1" dirty="0">
                <a:latin typeface="Tahoma Small Cap" pitchFamily="34" charset="0"/>
              </a:rPr>
              <a:t> </a:t>
            </a:r>
            <a:r>
              <a:rPr lang="en-US" b="0" i="1" dirty="0">
                <a:solidFill>
                  <a:schemeClr val="hlink"/>
                </a:solidFill>
                <a:latin typeface="Tahoma Small Cap" pitchFamily="34" charset="0"/>
              </a:rPr>
              <a:t>Silence</a:t>
            </a:r>
            <a:r>
              <a:rPr lang="en-US" b="0" i="1" dirty="0">
                <a:latin typeface="Tahoma Small Cap" pitchFamily="34" charset="0"/>
              </a:rPr>
              <a:t> &amp; the </a:t>
            </a:r>
            <a:r>
              <a:rPr lang="en-US" b="0" i="1" dirty="0">
                <a:solidFill>
                  <a:schemeClr val="hlink"/>
                </a:solidFill>
                <a:latin typeface="Tahoma Small Cap" pitchFamily="34" charset="0"/>
              </a:rPr>
              <a:t>7 Trumpets</a:t>
            </a:r>
            <a:r>
              <a:rPr lang="en-US" b="0" i="1" dirty="0">
                <a:latin typeface="Tahoma Small Cap" pitchFamily="34" charset="0"/>
              </a:rPr>
              <a:t> </a:t>
            </a:r>
            <a:r>
              <a:rPr lang="en-US" b="0" i="1" dirty="0"/>
              <a:t>(Day of At-One-</a:t>
            </a:r>
            <a:r>
              <a:rPr lang="en-US" b="0" i="1" dirty="0" err="1"/>
              <a:t>Ment</a:t>
            </a:r>
            <a:r>
              <a:rPr lang="en-US" b="0" i="1" dirty="0"/>
              <a:t>)</a:t>
            </a:r>
          </a:p>
          <a:p>
            <a:pPr algn="ctr">
              <a:tabLst>
                <a:tab pos="228600" algn="l"/>
                <a:tab pos="457200" algn="l"/>
                <a:tab pos="685800" algn="l"/>
                <a:tab pos="914400" algn="l"/>
              </a:tabLst>
              <a:defRPr/>
            </a:pPr>
            <a:r>
              <a:rPr lang="en-US" b="0" i="1" dirty="0"/>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1</a:t>
            </a:r>
            <a:r>
              <a:rPr lang="en-US" i="1" baseline="30000" dirty="0">
                <a:solidFill>
                  <a:srgbClr val="FF9900"/>
                </a:solidFill>
                <a:latin typeface="Tahoma Small Cap" pitchFamily="34" charset="0"/>
              </a:rPr>
              <a:t>st</a:t>
            </a:r>
            <a:r>
              <a:rPr lang="en-US" i="1" dirty="0">
                <a:solidFill>
                  <a:srgbClr val="FF9900"/>
                </a:solidFill>
                <a:latin typeface="Tahoma Small Cap" pitchFamily="34" charset="0"/>
              </a:rPr>
              <a:t>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earth’s vegetation</a:t>
            </a:r>
            <a:r>
              <a:rPr lang="en-US" b="0" i="1" dirty="0">
                <a:solidFill>
                  <a:srgbClr val="FF9900"/>
                </a:solidFill>
              </a:rPr>
              <a:t> d</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2</a:t>
            </a:r>
            <a:r>
              <a:rPr lang="en-US" i="1" baseline="30000" dirty="0">
                <a:solidFill>
                  <a:srgbClr val="FF9900"/>
                </a:solidFill>
                <a:latin typeface="Tahoma Small Cap" pitchFamily="34" charset="0"/>
              </a:rPr>
              <a:t>nd</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sea</a:t>
            </a:r>
            <a:r>
              <a:rPr lang="en-US" b="0" i="1" dirty="0">
                <a:solidFill>
                  <a:srgbClr val="FF9900"/>
                </a:solidFill>
              </a:rPr>
              <a:t> becomes blood </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3</a:t>
            </a:r>
            <a:r>
              <a:rPr lang="en-US" i="1" baseline="30000" dirty="0">
                <a:solidFill>
                  <a:srgbClr val="FF9900"/>
                </a:solidFill>
                <a:latin typeface="Tahoma Small Cap" pitchFamily="34" charset="0"/>
              </a:rPr>
              <a:t>rd</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a:t>
            </a:r>
            <a:r>
              <a:rPr lang="en-US" b="0" i="1" dirty="0">
                <a:solidFill>
                  <a:schemeClr val="hlink"/>
                </a:solidFill>
              </a:rPr>
              <a:t>rivers &amp; springs</a:t>
            </a:r>
            <a:r>
              <a:rPr lang="en-US" b="0" i="1" dirty="0">
                <a:solidFill>
                  <a:srgbClr val="FF9900"/>
                </a:solidFill>
              </a:rPr>
              <a:t> polluted  </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4</a:t>
            </a:r>
            <a:r>
              <a:rPr lang="en-US" i="1" baseline="30000" dirty="0">
                <a:solidFill>
                  <a:srgbClr val="FF9900"/>
                </a:solidFill>
                <a:latin typeface="Tahoma Small Cap" pitchFamily="34" charset="0"/>
              </a:rPr>
              <a:t>th</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day &amp; night</a:t>
            </a:r>
            <a:r>
              <a:rPr lang="en-US" b="0" i="1" dirty="0">
                <a:solidFill>
                  <a:srgbClr val="FF9900"/>
                </a:solidFill>
              </a:rPr>
              <a:t> (no li</a:t>
            </a:r>
            <a:r>
              <a:rPr lang="en-US" b="0" i="1" dirty="0">
                <a:effectLst>
                  <a:outerShdw blurRad="38100" dist="38100" dir="2700000" algn="tl">
                    <a:srgbClr val="010199"/>
                  </a:outerShdw>
                </a:effectLst>
              </a:rPr>
              <a:t>                                                                                                                                            	</a:t>
            </a:r>
            <a:endParaRPr lang="en-US" b="0" dirty="0">
              <a:effectLst>
                <a:outerShdw blurRad="38100" dist="38100" dir="2700000" algn="tl">
                  <a:srgbClr val="010199"/>
                </a:outerShdw>
              </a:effectLst>
              <a:latin typeface="Tahoma Small Cap" pitchFamily="34" charset="0"/>
            </a:endParaRPr>
          </a:p>
        </p:txBody>
      </p:sp>
      <p:sp>
        <p:nvSpPr>
          <p:cNvPr id="68611" name="Line 4"/>
          <p:cNvSpPr>
            <a:spLocks noChangeShapeType="1"/>
          </p:cNvSpPr>
          <p:nvPr/>
        </p:nvSpPr>
        <p:spPr bwMode="auto">
          <a:xfrm>
            <a:off x="609600" y="5943600"/>
            <a:ext cx="8229600" cy="0"/>
          </a:xfrm>
          <a:prstGeom prst="line">
            <a:avLst/>
          </a:prstGeom>
          <a:noFill/>
          <a:ln w="28575">
            <a:solidFill>
              <a:schemeClr val="tx1"/>
            </a:solidFill>
            <a:round/>
            <a:headEnd/>
            <a:tailEnd/>
          </a:ln>
        </p:spPr>
        <p:txBody>
          <a:bodyPr/>
          <a:lstStyle/>
          <a:p>
            <a:endParaRPr lang="en-US"/>
          </a:p>
        </p:txBody>
      </p:sp>
      <p:sp>
        <p:nvSpPr>
          <p:cNvPr id="68612" name="Line 5"/>
          <p:cNvSpPr>
            <a:spLocks noChangeShapeType="1"/>
          </p:cNvSpPr>
          <p:nvPr/>
        </p:nvSpPr>
        <p:spPr bwMode="auto">
          <a:xfrm>
            <a:off x="8839200" y="2362200"/>
            <a:ext cx="0" cy="3581400"/>
          </a:xfrm>
          <a:prstGeom prst="line">
            <a:avLst/>
          </a:prstGeom>
          <a:noFill/>
          <a:ln w="28575">
            <a:solidFill>
              <a:schemeClr val="tx1"/>
            </a:solidFill>
            <a:round/>
            <a:headEnd/>
            <a:tailEnd/>
          </a:ln>
        </p:spPr>
        <p:txBody>
          <a:bodyPr/>
          <a:lstStyle/>
          <a:p>
            <a:endParaRPr lang="en-US"/>
          </a:p>
        </p:txBody>
      </p:sp>
      <p:sp>
        <p:nvSpPr>
          <p:cNvPr id="68613"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68614"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68615"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68616" name="Rectangle 9"/>
          <p:cNvSpPr>
            <a:spLocks noChangeArrowheads="1"/>
          </p:cNvSpPr>
          <p:nvPr/>
        </p:nvSpPr>
        <p:spPr bwMode="auto">
          <a:xfrm>
            <a:off x="3200400" y="808038"/>
            <a:ext cx="3124200" cy="10064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8</a:t>
            </a:r>
          </a:p>
          <a:p>
            <a:pPr algn="ctr">
              <a:tabLst>
                <a:tab pos="228600" algn="l"/>
                <a:tab pos="457200" algn="l"/>
                <a:tab pos="685800" algn="l"/>
                <a:tab pos="914400" algn="l"/>
              </a:tabLst>
            </a:pPr>
            <a:r>
              <a:rPr lang="en-US">
                <a:latin typeface="Tahoma Small Cap" pitchFamily="34" charset="0"/>
                <a:cs typeface="Times New Roman" pitchFamily="18" charset="0"/>
              </a:rPr>
              <a:t>(</a:t>
            </a:r>
            <a:r>
              <a:rPr lang="en-US">
                <a:solidFill>
                  <a:srgbClr val="FF9900"/>
                </a:solidFill>
                <a:latin typeface="Tahoma Small Cap" pitchFamily="34" charset="0"/>
                <a:cs typeface="Times New Roman" pitchFamily="18" charset="0"/>
              </a:rPr>
              <a:t>First Four Trumpets</a:t>
            </a:r>
            <a:r>
              <a:rPr lang="en-US">
                <a:latin typeface="Tahoma Small Cap" pitchFamily="34" charset="0"/>
                <a:cs typeface="Times New Roman" pitchFamily="18" charset="0"/>
              </a:rPr>
              <a:t>)</a:t>
            </a:r>
            <a:endParaRPr lang="en-US" b="0">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68617"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68618" name="Text Box 13"/>
          <p:cNvSpPr txBox="1">
            <a:spLocks noChangeArrowheads="1"/>
          </p:cNvSpPr>
          <p:nvPr/>
        </p:nvSpPr>
        <p:spPr bwMode="auto">
          <a:xfrm>
            <a:off x="609600" y="1995488"/>
            <a:ext cx="7086600" cy="366712"/>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r>
              <a:rPr lang="en-US" b="0"/>
              <a:t> </a:t>
            </a:r>
          </a:p>
        </p:txBody>
      </p:sp>
      <p:sp>
        <p:nvSpPr>
          <p:cNvPr id="68619" name="Arc 16"/>
          <p:cNvSpPr>
            <a:spLocks/>
          </p:cNvSpPr>
          <p:nvPr/>
        </p:nvSpPr>
        <p:spPr bwMode="auto">
          <a:xfrm flipH="1">
            <a:off x="7696200" y="5443538"/>
            <a:ext cx="1143000" cy="500062"/>
          </a:xfrm>
          <a:custGeom>
            <a:avLst/>
            <a:gdLst>
              <a:gd name="T0" fmla="*/ 2147483647 w 43200"/>
              <a:gd name="T1" fmla="*/ 2147483647 h 23535"/>
              <a:gd name="T2" fmla="*/ 2147483647 w 43200"/>
              <a:gd name="T3" fmla="*/ 2147483647 h 23535"/>
              <a:gd name="T4" fmla="*/ 2147483647 w 43200"/>
              <a:gd name="T5" fmla="*/ 2147483647 h 23535"/>
              <a:gd name="T6" fmla="*/ 0 60000 65536"/>
              <a:gd name="T7" fmla="*/ 0 60000 65536"/>
              <a:gd name="T8" fmla="*/ 0 60000 65536"/>
              <a:gd name="T9" fmla="*/ 0 w 43200"/>
              <a:gd name="T10" fmla="*/ 0 h 23535"/>
              <a:gd name="T11" fmla="*/ 43200 w 43200"/>
              <a:gd name="T12" fmla="*/ 23535 h 23535"/>
            </a:gdLst>
            <a:ahLst/>
            <a:cxnLst>
              <a:cxn ang="T6">
                <a:pos x="T0" y="T1"/>
              </a:cxn>
              <a:cxn ang="T7">
                <a:pos x="T2" y="T3"/>
              </a:cxn>
              <a:cxn ang="T8">
                <a:pos x="T4" y="T5"/>
              </a:cxn>
            </a:cxnLst>
            <a:rect l="T9" t="T10" r="T11" b="T12"/>
            <a:pathLst>
              <a:path w="43200" h="23535"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path>
              <a:path w="43200" h="23535"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lnTo>
                  <a:pt x="21600" y="21600"/>
                </a:lnTo>
                <a:close/>
              </a:path>
            </a:pathLst>
          </a:custGeom>
          <a:noFill/>
          <a:ln w="28575">
            <a:solidFill>
              <a:schemeClr val="tx1"/>
            </a:solidFill>
            <a:round/>
            <a:headEnd/>
            <a:tailEnd/>
          </a:ln>
        </p:spPr>
        <p:txBody>
          <a:bodyPr/>
          <a:lstStyle/>
          <a:p>
            <a:endParaRPr lang="en-US"/>
          </a:p>
        </p:txBody>
      </p:sp>
      <p:sp>
        <p:nvSpPr>
          <p:cNvPr id="68620" name="Line 17"/>
          <p:cNvSpPr>
            <a:spLocks noChangeShapeType="1"/>
          </p:cNvSpPr>
          <p:nvPr/>
        </p:nvSpPr>
        <p:spPr bwMode="auto">
          <a:xfrm>
            <a:off x="7696200" y="2362200"/>
            <a:ext cx="0" cy="3581400"/>
          </a:xfrm>
          <a:prstGeom prst="line">
            <a:avLst/>
          </a:prstGeom>
          <a:noFill/>
          <a:ln w="19050">
            <a:solidFill>
              <a:schemeClr val="tx1"/>
            </a:solidFill>
            <a:round/>
            <a:headEnd/>
            <a:tailEnd/>
          </a:ln>
        </p:spPr>
        <p:txBody>
          <a:bodyPr/>
          <a:lstStyle/>
          <a:p>
            <a:endParaRPr lang="en-US"/>
          </a:p>
        </p:txBody>
      </p:sp>
      <p:sp>
        <p:nvSpPr>
          <p:cNvPr id="68621" name="Rectangle 18"/>
          <p:cNvSpPr>
            <a:spLocks noChangeArrowheads="1"/>
          </p:cNvSpPr>
          <p:nvPr/>
        </p:nvSpPr>
        <p:spPr bwMode="auto">
          <a:xfrm>
            <a:off x="7683500" y="5608638"/>
            <a:ext cx="12319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b="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68622" name="Line 23"/>
          <p:cNvSpPr>
            <a:spLocks noChangeShapeType="1"/>
          </p:cNvSpPr>
          <p:nvPr/>
        </p:nvSpPr>
        <p:spPr bwMode="auto">
          <a:xfrm>
            <a:off x="5181600" y="2895600"/>
            <a:ext cx="3581400" cy="0"/>
          </a:xfrm>
          <a:prstGeom prst="line">
            <a:avLst/>
          </a:prstGeom>
          <a:noFill/>
          <a:ln w="9525">
            <a:solidFill>
              <a:schemeClr val="tx1"/>
            </a:solidFill>
            <a:round/>
            <a:headEnd/>
            <a:tailEnd type="triangle" w="med" len="med"/>
          </a:ln>
        </p:spPr>
        <p:txBody>
          <a:bodyPr/>
          <a:lstStyle/>
          <a:p>
            <a:endParaRPr lang="en-US"/>
          </a:p>
        </p:txBody>
      </p:sp>
      <p:sp>
        <p:nvSpPr>
          <p:cNvPr id="68623" name="Text Box 25"/>
          <p:cNvSpPr txBox="1">
            <a:spLocks noChangeArrowheads="1"/>
          </p:cNvSpPr>
          <p:nvPr/>
        </p:nvSpPr>
        <p:spPr bwMode="auto">
          <a:xfrm>
            <a:off x="152400" y="3276600"/>
            <a:ext cx="25146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Parenthetical Visions:</a:t>
            </a:r>
            <a:endParaRPr lang="en-US" b="0" i="1" u="sng">
              <a:solidFill>
                <a:schemeClr val="hlink"/>
              </a:solidFill>
            </a:endParaRPr>
          </a:p>
        </p:txBody>
      </p:sp>
      <p:sp>
        <p:nvSpPr>
          <p:cNvPr id="68624" name="Text Box 30"/>
          <p:cNvSpPr txBox="1">
            <a:spLocks noChangeArrowheads="1"/>
          </p:cNvSpPr>
          <p:nvPr/>
        </p:nvSpPr>
        <p:spPr bwMode="auto">
          <a:xfrm>
            <a:off x="990600" y="4662488"/>
            <a:ext cx="14478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68625" name="Rectangle 31"/>
          <p:cNvSpPr>
            <a:spLocks noChangeArrowheads="1"/>
          </p:cNvSpPr>
          <p:nvPr/>
        </p:nvSpPr>
        <p:spPr bwMode="auto">
          <a:xfrm>
            <a:off x="1981200" y="5576888"/>
            <a:ext cx="3214688" cy="366712"/>
          </a:xfrm>
          <a:prstGeom prst="rect">
            <a:avLst/>
          </a:prstGeom>
          <a:noFill/>
          <a:ln w="9525">
            <a:noFill/>
            <a:miter lim="800000"/>
            <a:headEnd/>
            <a:tailEnd/>
          </a:ln>
        </p:spPr>
        <p:txBody>
          <a:bodyPr wrap="none" anchor="ctr">
            <a:spAutoFit/>
          </a:bodyPr>
          <a:lstStyle/>
          <a:p>
            <a:r>
              <a:rPr lang="en-US" sz="1400" i="1">
                <a:latin typeface="Tahoma Small Cap" pitchFamily="34" charset="0"/>
              </a:rPr>
              <a:t>“</a:t>
            </a:r>
            <a:r>
              <a:rPr lang="en-US" sz="1200" i="1">
                <a:latin typeface="Tahoma Small Cap" pitchFamily="34" charset="0"/>
              </a:rPr>
              <a:t>sign of the Son of Man”</a:t>
            </a:r>
            <a:r>
              <a:rPr lang="en-US" sz="1400" i="1">
                <a:latin typeface="Tahoma Small Cap" pitchFamily="34" charset="0"/>
              </a:rPr>
              <a:t> </a:t>
            </a:r>
            <a:r>
              <a:rPr lang="en-US" sz="1200">
                <a:latin typeface="Tahoma Small Cap" pitchFamily="34" charset="0"/>
              </a:rPr>
              <a:t>(Mt. 24:30)</a:t>
            </a:r>
            <a:r>
              <a:rPr lang="en-US" b="0"/>
              <a:t> </a:t>
            </a:r>
          </a:p>
        </p:txBody>
      </p:sp>
      <p:sp>
        <p:nvSpPr>
          <p:cNvPr id="22" name="Rectangle 21"/>
          <p:cNvSpPr/>
          <p:nvPr/>
        </p:nvSpPr>
        <p:spPr bwMode="auto">
          <a:xfrm>
            <a:off x="914400" y="4191000"/>
            <a:ext cx="6705600" cy="12192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dirty="0">
              <a:ln>
                <a:solidFill>
                  <a:schemeClr val="bg1"/>
                </a:solidFill>
              </a:ln>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39825"/>
          </a:xfrm>
        </p:spPr>
        <p:txBody>
          <a:bodyPr/>
          <a:lstStyle/>
          <a:p>
            <a:r>
              <a:rPr lang="en-US" smtClean="0">
                <a:solidFill>
                  <a:srgbClr val="FF9900"/>
                </a:solidFill>
                <a:effectLst/>
              </a:rPr>
              <a:t>Why Should We Care?</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Jesus tells us to watch and be on guard.</a:t>
            </a:r>
          </a:p>
          <a:p>
            <a:pPr>
              <a:defRPr/>
            </a:pPr>
            <a:endParaRPr lang="en-US" dirty="0" smtClean="0"/>
          </a:p>
          <a:p>
            <a:pPr>
              <a:defRPr/>
            </a:pPr>
            <a:r>
              <a:rPr lang="en-US" dirty="0" smtClean="0"/>
              <a:t>A number of Jesus’ parables addresses his Second Coming.</a:t>
            </a:r>
          </a:p>
          <a:p>
            <a:pPr>
              <a:defRPr/>
            </a:pPr>
            <a:endParaRPr lang="en-US" dirty="0" smtClean="0"/>
          </a:p>
          <a:p>
            <a:pPr>
              <a:defRPr/>
            </a:pPr>
            <a:r>
              <a:rPr lang="en-US" dirty="0" smtClean="0"/>
              <a:t>John the apostle says that we would be blessed if we read the prophecy of the Revelation.</a:t>
            </a:r>
          </a:p>
          <a:p>
            <a:pPr>
              <a:defRPr/>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3" name="Rectangle 11"/>
          <p:cNvSpPr>
            <a:spLocks noChangeArrowheads="1"/>
          </p:cNvSpPr>
          <p:nvPr/>
        </p:nvSpPr>
        <p:spPr bwMode="auto">
          <a:xfrm>
            <a:off x="609600" y="114300"/>
            <a:ext cx="8458200" cy="5448300"/>
          </a:xfrm>
          <a:prstGeom prst="rect">
            <a:avLst/>
          </a:prstGeom>
          <a:noFill/>
          <a:ln w="9525">
            <a:noFill/>
            <a:miter lim="800000"/>
            <a:headEnd/>
            <a:tailEnd/>
          </a:ln>
          <a:effectLst/>
        </p:spPr>
        <p:txBody>
          <a:bodyPr anchor="ctr">
            <a:spAutoFit/>
          </a:bodyPr>
          <a:lstStyle/>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r>
              <a:rPr lang="en-US" dirty="0">
                <a:latin typeface="Tahoma Small Cap" pitchFamily="34" charset="0"/>
                <a:cs typeface="Times New Roman" pitchFamily="18" charset="0"/>
              </a:rPr>
              <a:t>1-2-3-4-5-</a:t>
            </a:r>
            <a:r>
              <a:rPr lang="en-US" dirty="0">
                <a:solidFill>
                  <a:schemeClr val="hlink"/>
                </a:solidFill>
                <a:latin typeface="Tahoma Small Cap" pitchFamily="34" charset="0"/>
                <a:cs typeface="Times New Roman" pitchFamily="18" charset="0"/>
              </a:rPr>
              <a:t>6-7-</a:t>
            </a:r>
            <a:r>
              <a:rPr lang="en-US" dirty="0">
                <a:solidFill>
                  <a:srgbClr val="FF9900"/>
                </a:solidFill>
                <a:latin typeface="Tahoma Small Cap" pitchFamily="34" charset="0"/>
                <a:cs typeface="Times New Roman" pitchFamily="18" charset="0"/>
              </a:rPr>
              <a:t>8</a:t>
            </a:r>
            <a:r>
              <a:rPr lang="en-US" dirty="0">
                <a:solidFill>
                  <a:schemeClr val="hlink"/>
                </a:solidFill>
                <a:latin typeface="Tahoma Small Cap" pitchFamily="34" charset="0"/>
                <a:cs typeface="Times New Roman" pitchFamily="18" charset="0"/>
              </a:rPr>
              <a:t>    </a:t>
            </a:r>
          </a:p>
          <a:p>
            <a:pPr>
              <a:lnSpc>
                <a:spcPct val="150000"/>
              </a:lnSpc>
              <a:tabLst>
                <a:tab pos="228600" algn="l"/>
                <a:tab pos="457200" algn="l"/>
                <a:tab pos="685800" algn="l"/>
                <a:tab pos="914400" algn="l"/>
              </a:tabLst>
              <a:defRPr/>
            </a:pPr>
            <a:r>
              <a:rPr lang="en-US" dirty="0">
                <a:solidFill>
                  <a:schemeClr val="hlink"/>
                </a:solidFill>
                <a:latin typeface="Tahoma Small Cap" pitchFamily="34" charset="0"/>
                <a:cs typeface="Times New Roman" pitchFamily="18" charset="0"/>
              </a:rPr>
              <a:t>         </a:t>
            </a:r>
            <a:r>
              <a:rPr lang="en-US" b="0" dirty="0"/>
              <a:t>       </a:t>
            </a:r>
            <a:r>
              <a:rPr lang="en-US" b="0" i="1" dirty="0">
                <a:latin typeface="Tahoma Small Cap" pitchFamily="34" charset="0"/>
              </a:rPr>
              <a:t>• </a:t>
            </a:r>
            <a:r>
              <a:rPr lang="en-US" i="1" u="sng" dirty="0">
                <a:latin typeface="Tahoma Small Cap" pitchFamily="34" charset="0"/>
              </a:rPr>
              <a:t>6</a:t>
            </a:r>
            <a:r>
              <a:rPr lang="en-US" i="1" u="sng" baseline="30000" dirty="0">
                <a:latin typeface="Tahoma Small Cap" pitchFamily="34" charset="0"/>
              </a:rPr>
              <a:t>th</a:t>
            </a:r>
            <a:r>
              <a:rPr lang="en-US" i="1" dirty="0">
                <a:latin typeface="Tahoma Small Cap" pitchFamily="34" charset="0"/>
              </a:rPr>
              <a:t>seal</a:t>
            </a:r>
            <a:r>
              <a:rPr lang="en-US" b="0" i="1" dirty="0">
                <a:latin typeface="Tahoma Small Cap" pitchFamily="34" charset="0"/>
              </a:rPr>
              <a:t>: </a:t>
            </a:r>
            <a:r>
              <a:rPr lang="en-US" b="0" i="1" dirty="0">
                <a:solidFill>
                  <a:schemeClr val="hlink"/>
                </a:solidFill>
                <a:latin typeface="Tahoma Small Cap" pitchFamily="34" charset="0"/>
              </a:rPr>
              <a:t>Quake</a:t>
            </a:r>
            <a:r>
              <a:rPr lang="en-US" b="0" i="1" dirty="0">
                <a:latin typeface="Tahoma Small Cap" pitchFamily="34" charset="0"/>
              </a:rPr>
              <a:t> &amp; </a:t>
            </a:r>
            <a:r>
              <a:rPr lang="en-US" b="0" i="1" dirty="0">
                <a:solidFill>
                  <a:schemeClr val="hlink"/>
                </a:solidFill>
                <a:latin typeface="Tahoma Small Cap" pitchFamily="34" charset="0"/>
              </a:rPr>
              <a:t>Celestial Signs</a:t>
            </a:r>
            <a:r>
              <a:rPr lang="en-US" b="0" i="1" dirty="0"/>
              <a:t> </a:t>
            </a:r>
          </a:p>
          <a:p>
            <a:pPr algn="ctr">
              <a:tabLst>
                <a:tab pos="228600" algn="l"/>
                <a:tab pos="457200" algn="l"/>
                <a:tab pos="685800" algn="l"/>
                <a:tab pos="914400" algn="l"/>
              </a:tabLst>
              <a:defRPr/>
            </a:pPr>
            <a:r>
              <a:rPr lang="en-US" b="0" i="1" dirty="0"/>
              <a:t>(Four winds of the earth restrained)		                                                                                              	  			(144,000 servants of God sealed)			                                                                                               					(Future Martyrs in Great Tribulation Period)			                                                                                                    	    </a:t>
            </a:r>
            <a:r>
              <a:rPr lang="en-US" b="0" i="1" dirty="0" smtClean="0"/>
              <a:t> </a:t>
            </a:r>
            <a:r>
              <a:rPr lang="en-US" b="0" i="1" dirty="0" smtClean="0">
                <a:latin typeface="Tahoma Small Cap" pitchFamily="34" charset="0"/>
              </a:rPr>
              <a:t>• </a:t>
            </a:r>
            <a:r>
              <a:rPr lang="en-US" i="1" u="sng" dirty="0">
                <a:latin typeface="Tahoma Small Cap" pitchFamily="34" charset="0"/>
              </a:rPr>
              <a:t>7</a:t>
            </a:r>
            <a:r>
              <a:rPr lang="en-US" i="1" u="sng" baseline="30000" dirty="0">
                <a:latin typeface="Tahoma Small Cap" pitchFamily="34" charset="0"/>
              </a:rPr>
              <a:t>th</a:t>
            </a:r>
            <a:r>
              <a:rPr lang="en-US" i="1" dirty="0">
                <a:latin typeface="Tahoma Small Cap" pitchFamily="34" charset="0"/>
              </a:rPr>
              <a:t>seal: </a:t>
            </a:r>
            <a:r>
              <a:rPr lang="en-US" b="0" i="1" dirty="0">
                <a:solidFill>
                  <a:schemeClr val="hlink"/>
                </a:solidFill>
                <a:latin typeface="Tahoma Small Cap" pitchFamily="34" charset="0"/>
              </a:rPr>
              <a:t>Silence</a:t>
            </a:r>
            <a:r>
              <a:rPr lang="en-US" b="0" i="1" dirty="0">
                <a:latin typeface="Tahoma Small Cap" pitchFamily="34" charset="0"/>
              </a:rPr>
              <a:t> &amp; the </a:t>
            </a:r>
            <a:r>
              <a:rPr lang="en-US" b="0" i="1" dirty="0">
                <a:solidFill>
                  <a:schemeClr val="hlink"/>
                </a:solidFill>
                <a:latin typeface="Tahoma Small Cap" pitchFamily="34" charset="0"/>
              </a:rPr>
              <a:t>7 Trumpets</a:t>
            </a:r>
            <a:r>
              <a:rPr lang="en-US" b="0" i="1" dirty="0">
                <a:latin typeface="Tahoma Small Cap" pitchFamily="34" charset="0"/>
              </a:rPr>
              <a:t> </a:t>
            </a:r>
            <a:r>
              <a:rPr lang="en-US" b="0" i="1" dirty="0"/>
              <a:t>(Day of At-One-</a:t>
            </a:r>
            <a:r>
              <a:rPr lang="en-US" b="0" i="1" dirty="0" err="1"/>
              <a:t>Ment</a:t>
            </a:r>
            <a:r>
              <a:rPr lang="en-US" b="0" i="1" dirty="0"/>
              <a:t>)</a:t>
            </a:r>
          </a:p>
          <a:p>
            <a:pPr algn="ctr">
              <a:tabLst>
                <a:tab pos="228600" algn="l"/>
                <a:tab pos="457200" algn="l"/>
                <a:tab pos="685800" algn="l"/>
                <a:tab pos="914400" algn="l"/>
              </a:tabLst>
              <a:defRPr/>
            </a:pPr>
            <a:r>
              <a:rPr lang="en-US" b="0" i="1" dirty="0"/>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1</a:t>
            </a:r>
            <a:r>
              <a:rPr lang="en-US" i="1" baseline="30000" dirty="0">
                <a:solidFill>
                  <a:srgbClr val="FF9900"/>
                </a:solidFill>
                <a:latin typeface="Tahoma Small Cap" pitchFamily="34" charset="0"/>
              </a:rPr>
              <a:t>st</a:t>
            </a:r>
            <a:r>
              <a:rPr lang="en-US" i="1" dirty="0">
                <a:solidFill>
                  <a:srgbClr val="FF9900"/>
                </a:solidFill>
                <a:latin typeface="Tahoma Small Cap" pitchFamily="34" charset="0"/>
              </a:rPr>
              <a:t>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earth’s vegetation</a:t>
            </a:r>
            <a:r>
              <a:rPr lang="en-US" b="0" i="1" dirty="0">
                <a:solidFill>
                  <a:srgbClr val="FF9900"/>
                </a:solidFill>
              </a:rPr>
              <a:t> destroyed</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2</a:t>
            </a:r>
            <a:r>
              <a:rPr lang="en-US" i="1" baseline="30000" dirty="0">
                <a:solidFill>
                  <a:srgbClr val="FF9900"/>
                </a:solidFill>
                <a:latin typeface="Tahoma Small Cap" pitchFamily="34" charset="0"/>
              </a:rPr>
              <a:t>nd</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sea</a:t>
            </a:r>
            <a:r>
              <a:rPr lang="en-US" b="0" i="1" dirty="0">
                <a:solidFill>
                  <a:srgbClr val="FF9900"/>
                </a:solidFill>
              </a:rPr>
              <a:t> becomes blood </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3</a:t>
            </a:r>
            <a:r>
              <a:rPr lang="en-US" i="1" baseline="30000" dirty="0">
                <a:solidFill>
                  <a:srgbClr val="FF9900"/>
                </a:solidFill>
                <a:latin typeface="Tahoma Small Cap" pitchFamily="34" charset="0"/>
              </a:rPr>
              <a:t>rd</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a:t>
            </a:r>
            <a:r>
              <a:rPr lang="en-US" b="0" i="1" dirty="0">
                <a:solidFill>
                  <a:schemeClr val="hlink"/>
                </a:solidFill>
              </a:rPr>
              <a:t>rivers &amp; springs</a:t>
            </a:r>
            <a:r>
              <a:rPr lang="en-US" b="0" i="1" dirty="0">
                <a:solidFill>
                  <a:srgbClr val="FF9900"/>
                </a:solidFill>
              </a:rPr>
              <a:t> polluted  </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4</a:t>
            </a:r>
            <a:r>
              <a:rPr lang="en-US" i="1" baseline="30000" dirty="0">
                <a:solidFill>
                  <a:srgbClr val="FF9900"/>
                </a:solidFill>
                <a:latin typeface="Tahoma Small Cap" pitchFamily="34" charset="0"/>
              </a:rPr>
              <a:t>th</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day &amp; night</a:t>
            </a:r>
            <a:r>
              <a:rPr lang="en-US" b="0" i="1" dirty="0">
                <a:solidFill>
                  <a:srgbClr val="FF9900"/>
                </a:solidFill>
              </a:rPr>
              <a:t> (no light</a:t>
            </a:r>
            <a:r>
              <a:rPr lang="en-US" b="0" i="1" dirty="0">
                <a:effectLst>
                  <a:outerShdw blurRad="38100" dist="38100" dir="2700000" algn="tl">
                    <a:srgbClr val="010199"/>
                  </a:outerShdw>
                </a:effectLst>
              </a:rPr>
              <a:t>                                                                                                                                       	</a:t>
            </a:r>
            <a:endParaRPr lang="en-US" b="0" dirty="0">
              <a:effectLst>
                <a:outerShdw blurRad="38100" dist="38100" dir="2700000" algn="tl">
                  <a:srgbClr val="010199"/>
                </a:outerShdw>
              </a:effectLst>
              <a:latin typeface="Tahoma Small Cap" pitchFamily="34" charset="0"/>
            </a:endParaRPr>
          </a:p>
        </p:txBody>
      </p:sp>
      <p:sp>
        <p:nvSpPr>
          <p:cNvPr id="69635" name="Line 4"/>
          <p:cNvSpPr>
            <a:spLocks noChangeShapeType="1"/>
          </p:cNvSpPr>
          <p:nvPr/>
        </p:nvSpPr>
        <p:spPr bwMode="auto">
          <a:xfrm>
            <a:off x="609600" y="5943600"/>
            <a:ext cx="8229600" cy="0"/>
          </a:xfrm>
          <a:prstGeom prst="line">
            <a:avLst/>
          </a:prstGeom>
          <a:noFill/>
          <a:ln w="28575">
            <a:solidFill>
              <a:schemeClr val="tx1"/>
            </a:solidFill>
            <a:round/>
            <a:headEnd/>
            <a:tailEnd/>
          </a:ln>
        </p:spPr>
        <p:txBody>
          <a:bodyPr/>
          <a:lstStyle/>
          <a:p>
            <a:endParaRPr lang="en-US"/>
          </a:p>
        </p:txBody>
      </p:sp>
      <p:sp>
        <p:nvSpPr>
          <p:cNvPr id="69636" name="Line 5"/>
          <p:cNvSpPr>
            <a:spLocks noChangeShapeType="1"/>
          </p:cNvSpPr>
          <p:nvPr/>
        </p:nvSpPr>
        <p:spPr bwMode="auto">
          <a:xfrm>
            <a:off x="8839200" y="2362200"/>
            <a:ext cx="0" cy="3581400"/>
          </a:xfrm>
          <a:prstGeom prst="line">
            <a:avLst/>
          </a:prstGeom>
          <a:noFill/>
          <a:ln w="28575">
            <a:solidFill>
              <a:schemeClr val="tx1"/>
            </a:solidFill>
            <a:round/>
            <a:headEnd/>
            <a:tailEnd/>
          </a:ln>
        </p:spPr>
        <p:txBody>
          <a:bodyPr/>
          <a:lstStyle/>
          <a:p>
            <a:endParaRPr lang="en-US"/>
          </a:p>
        </p:txBody>
      </p:sp>
      <p:sp>
        <p:nvSpPr>
          <p:cNvPr id="69637"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69638"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69639"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69640" name="Rectangle 9"/>
          <p:cNvSpPr>
            <a:spLocks noChangeArrowheads="1"/>
          </p:cNvSpPr>
          <p:nvPr/>
        </p:nvSpPr>
        <p:spPr bwMode="auto">
          <a:xfrm>
            <a:off x="3200400" y="808038"/>
            <a:ext cx="3124200" cy="10064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8</a:t>
            </a:r>
          </a:p>
          <a:p>
            <a:pPr algn="ctr">
              <a:tabLst>
                <a:tab pos="228600" algn="l"/>
                <a:tab pos="457200" algn="l"/>
                <a:tab pos="685800" algn="l"/>
                <a:tab pos="914400" algn="l"/>
              </a:tabLst>
            </a:pPr>
            <a:r>
              <a:rPr lang="en-US">
                <a:latin typeface="Tahoma Small Cap" pitchFamily="34" charset="0"/>
                <a:cs typeface="Times New Roman" pitchFamily="18" charset="0"/>
              </a:rPr>
              <a:t>(</a:t>
            </a:r>
            <a:r>
              <a:rPr lang="en-US">
                <a:solidFill>
                  <a:srgbClr val="FF9900"/>
                </a:solidFill>
                <a:latin typeface="Tahoma Small Cap" pitchFamily="34" charset="0"/>
                <a:cs typeface="Times New Roman" pitchFamily="18" charset="0"/>
              </a:rPr>
              <a:t>First Four Trumpets</a:t>
            </a:r>
            <a:r>
              <a:rPr lang="en-US">
                <a:latin typeface="Tahoma Small Cap" pitchFamily="34" charset="0"/>
                <a:cs typeface="Times New Roman" pitchFamily="18" charset="0"/>
              </a:rPr>
              <a:t>)</a:t>
            </a:r>
            <a:endParaRPr lang="en-US" b="0">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69641"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69642" name="Text Box 13"/>
          <p:cNvSpPr txBox="1">
            <a:spLocks noChangeArrowheads="1"/>
          </p:cNvSpPr>
          <p:nvPr/>
        </p:nvSpPr>
        <p:spPr bwMode="auto">
          <a:xfrm>
            <a:off x="609600" y="1995488"/>
            <a:ext cx="7086600" cy="366712"/>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r>
              <a:rPr lang="en-US" b="0"/>
              <a:t> </a:t>
            </a:r>
          </a:p>
        </p:txBody>
      </p:sp>
      <p:sp>
        <p:nvSpPr>
          <p:cNvPr id="69643" name="Arc 16"/>
          <p:cNvSpPr>
            <a:spLocks/>
          </p:cNvSpPr>
          <p:nvPr/>
        </p:nvSpPr>
        <p:spPr bwMode="auto">
          <a:xfrm flipH="1">
            <a:off x="7696200" y="5443538"/>
            <a:ext cx="1143000" cy="500062"/>
          </a:xfrm>
          <a:custGeom>
            <a:avLst/>
            <a:gdLst>
              <a:gd name="T0" fmla="*/ 2147483647 w 43200"/>
              <a:gd name="T1" fmla="*/ 2147483647 h 23535"/>
              <a:gd name="T2" fmla="*/ 2147483647 w 43200"/>
              <a:gd name="T3" fmla="*/ 2147483647 h 23535"/>
              <a:gd name="T4" fmla="*/ 2147483647 w 43200"/>
              <a:gd name="T5" fmla="*/ 2147483647 h 23535"/>
              <a:gd name="T6" fmla="*/ 0 60000 65536"/>
              <a:gd name="T7" fmla="*/ 0 60000 65536"/>
              <a:gd name="T8" fmla="*/ 0 60000 65536"/>
              <a:gd name="T9" fmla="*/ 0 w 43200"/>
              <a:gd name="T10" fmla="*/ 0 h 23535"/>
              <a:gd name="T11" fmla="*/ 43200 w 43200"/>
              <a:gd name="T12" fmla="*/ 23535 h 23535"/>
            </a:gdLst>
            <a:ahLst/>
            <a:cxnLst>
              <a:cxn ang="T6">
                <a:pos x="T0" y="T1"/>
              </a:cxn>
              <a:cxn ang="T7">
                <a:pos x="T2" y="T3"/>
              </a:cxn>
              <a:cxn ang="T8">
                <a:pos x="T4" y="T5"/>
              </a:cxn>
            </a:cxnLst>
            <a:rect l="T9" t="T10" r="T11" b="T12"/>
            <a:pathLst>
              <a:path w="43200" h="23535"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path>
              <a:path w="43200" h="23535"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lnTo>
                  <a:pt x="21600" y="21600"/>
                </a:lnTo>
                <a:close/>
              </a:path>
            </a:pathLst>
          </a:custGeom>
          <a:noFill/>
          <a:ln w="28575">
            <a:solidFill>
              <a:schemeClr val="tx1"/>
            </a:solidFill>
            <a:round/>
            <a:headEnd/>
            <a:tailEnd/>
          </a:ln>
        </p:spPr>
        <p:txBody>
          <a:bodyPr/>
          <a:lstStyle/>
          <a:p>
            <a:endParaRPr lang="en-US"/>
          </a:p>
        </p:txBody>
      </p:sp>
      <p:sp>
        <p:nvSpPr>
          <p:cNvPr id="69644" name="Line 17"/>
          <p:cNvSpPr>
            <a:spLocks noChangeShapeType="1"/>
          </p:cNvSpPr>
          <p:nvPr/>
        </p:nvSpPr>
        <p:spPr bwMode="auto">
          <a:xfrm>
            <a:off x="7696200" y="2362200"/>
            <a:ext cx="0" cy="3581400"/>
          </a:xfrm>
          <a:prstGeom prst="line">
            <a:avLst/>
          </a:prstGeom>
          <a:noFill/>
          <a:ln w="19050">
            <a:solidFill>
              <a:schemeClr val="tx1"/>
            </a:solidFill>
            <a:round/>
            <a:headEnd/>
            <a:tailEnd/>
          </a:ln>
        </p:spPr>
        <p:txBody>
          <a:bodyPr/>
          <a:lstStyle/>
          <a:p>
            <a:endParaRPr lang="en-US"/>
          </a:p>
        </p:txBody>
      </p:sp>
      <p:sp>
        <p:nvSpPr>
          <p:cNvPr id="69645" name="Rectangle 18"/>
          <p:cNvSpPr>
            <a:spLocks noChangeArrowheads="1"/>
          </p:cNvSpPr>
          <p:nvPr/>
        </p:nvSpPr>
        <p:spPr bwMode="auto">
          <a:xfrm>
            <a:off x="7683500" y="5608638"/>
            <a:ext cx="12319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b="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69646" name="Line 23"/>
          <p:cNvSpPr>
            <a:spLocks noChangeShapeType="1"/>
          </p:cNvSpPr>
          <p:nvPr/>
        </p:nvSpPr>
        <p:spPr bwMode="auto">
          <a:xfrm>
            <a:off x="5181600" y="2895600"/>
            <a:ext cx="3581400" cy="0"/>
          </a:xfrm>
          <a:prstGeom prst="line">
            <a:avLst/>
          </a:prstGeom>
          <a:noFill/>
          <a:ln w="9525">
            <a:solidFill>
              <a:schemeClr val="tx1"/>
            </a:solidFill>
            <a:round/>
            <a:headEnd/>
            <a:tailEnd type="triangle" w="med" len="med"/>
          </a:ln>
        </p:spPr>
        <p:txBody>
          <a:bodyPr/>
          <a:lstStyle/>
          <a:p>
            <a:endParaRPr lang="en-US"/>
          </a:p>
        </p:txBody>
      </p:sp>
      <p:sp>
        <p:nvSpPr>
          <p:cNvPr id="69647" name="Text Box 25"/>
          <p:cNvSpPr txBox="1">
            <a:spLocks noChangeArrowheads="1"/>
          </p:cNvSpPr>
          <p:nvPr/>
        </p:nvSpPr>
        <p:spPr bwMode="auto">
          <a:xfrm>
            <a:off x="152400" y="3276600"/>
            <a:ext cx="25146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Parenthetical Visions:</a:t>
            </a:r>
            <a:endParaRPr lang="en-US" b="0" i="1" u="sng">
              <a:solidFill>
                <a:schemeClr val="hlink"/>
              </a:solidFill>
            </a:endParaRPr>
          </a:p>
        </p:txBody>
      </p:sp>
      <p:sp>
        <p:nvSpPr>
          <p:cNvPr id="69648" name="Line 27"/>
          <p:cNvSpPr>
            <a:spLocks noChangeShapeType="1"/>
          </p:cNvSpPr>
          <p:nvPr/>
        </p:nvSpPr>
        <p:spPr bwMode="auto">
          <a:xfrm>
            <a:off x="7924800" y="4343400"/>
            <a:ext cx="838200" cy="0"/>
          </a:xfrm>
          <a:prstGeom prst="line">
            <a:avLst/>
          </a:prstGeom>
          <a:noFill/>
          <a:ln w="9525">
            <a:solidFill>
              <a:schemeClr val="tx1"/>
            </a:solidFill>
            <a:round/>
            <a:headEnd/>
            <a:tailEnd type="triangle" w="med" len="med"/>
          </a:ln>
        </p:spPr>
        <p:txBody>
          <a:bodyPr/>
          <a:lstStyle/>
          <a:p>
            <a:endParaRPr lang="en-US"/>
          </a:p>
        </p:txBody>
      </p:sp>
      <p:sp>
        <p:nvSpPr>
          <p:cNvPr id="69649" name="Rectangle 31"/>
          <p:cNvSpPr>
            <a:spLocks noChangeArrowheads="1"/>
          </p:cNvSpPr>
          <p:nvPr/>
        </p:nvSpPr>
        <p:spPr bwMode="auto">
          <a:xfrm>
            <a:off x="1981200" y="5576888"/>
            <a:ext cx="3214688" cy="366712"/>
          </a:xfrm>
          <a:prstGeom prst="rect">
            <a:avLst/>
          </a:prstGeom>
          <a:noFill/>
          <a:ln w="9525">
            <a:noFill/>
            <a:miter lim="800000"/>
            <a:headEnd/>
            <a:tailEnd/>
          </a:ln>
        </p:spPr>
        <p:txBody>
          <a:bodyPr wrap="none" anchor="ctr">
            <a:spAutoFit/>
          </a:bodyPr>
          <a:lstStyle/>
          <a:p>
            <a:r>
              <a:rPr lang="en-US" sz="1400" i="1">
                <a:latin typeface="Tahoma Small Cap" pitchFamily="34" charset="0"/>
              </a:rPr>
              <a:t>“</a:t>
            </a:r>
            <a:r>
              <a:rPr lang="en-US" sz="1200" i="1">
                <a:latin typeface="Tahoma Small Cap" pitchFamily="34" charset="0"/>
              </a:rPr>
              <a:t>sign of the Son of Man”</a:t>
            </a:r>
            <a:r>
              <a:rPr lang="en-US" sz="1400" i="1">
                <a:latin typeface="Tahoma Small Cap" pitchFamily="34" charset="0"/>
              </a:rPr>
              <a:t> </a:t>
            </a:r>
            <a:r>
              <a:rPr lang="en-US" sz="1200">
                <a:latin typeface="Tahoma Small Cap" pitchFamily="34" charset="0"/>
              </a:rPr>
              <a:t>(Mt. 24:30)</a:t>
            </a:r>
            <a:r>
              <a:rPr lang="en-US" b="0"/>
              <a:t> </a:t>
            </a:r>
          </a:p>
        </p:txBody>
      </p:sp>
      <p:sp>
        <p:nvSpPr>
          <p:cNvPr id="69650" name="Rectangle 21"/>
          <p:cNvSpPr>
            <a:spLocks noChangeArrowheads="1"/>
          </p:cNvSpPr>
          <p:nvPr/>
        </p:nvSpPr>
        <p:spPr bwMode="auto">
          <a:xfrm>
            <a:off x="2057400" y="4419600"/>
            <a:ext cx="5562600" cy="1143000"/>
          </a:xfrm>
          <a:prstGeom prst="rect">
            <a:avLst/>
          </a:prstGeom>
          <a:solidFill>
            <a:schemeClr val="bg1"/>
          </a:solidFill>
          <a:ln w="9525" algn="ctr">
            <a:noFill/>
            <a:round/>
            <a:headEnd/>
            <a:tailEnd/>
          </a:ln>
        </p:spPr>
        <p:txBody>
          <a:bodyPr/>
          <a:lstStyle/>
          <a:p>
            <a:endParaRPr lang="en-US">
              <a:solidFill>
                <a:schemeClr val="bg1"/>
              </a:solidFill>
            </a:endParaRPr>
          </a:p>
        </p:txBody>
      </p:sp>
      <p:sp>
        <p:nvSpPr>
          <p:cNvPr id="69651" name="Text Box 30"/>
          <p:cNvSpPr txBox="1">
            <a:spLocks noChangeArrowheads="1"/>
          </p:cNvSpPr>
          <p:nvPr/>
        </p:nvSpPr>
        <p:spPr bwMode="auto">
          <a:xfrm>
            <a:off x="990600" y="4662488"/>
            <a:ext cx="14478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3" name="Rectangle 11"/>
          <p:cNvSpPr>
            <a:spLocks noChangeArrowheads="1"/>
          </p:cNvSpPr>
          <p:nvPr/>
        </p:nvSpPr>
        <p:spPr bwMode="auto">
          <a:xfrm>
            <a:off x="609600" y="114300"/>
            <a:ext cx="8458200" cy="5448300"/>
          </a:xfrm>
          <a:prstGeom prst="rect">
            <a:avLst/>
          </a:prstGeom>
          <a:noFill/>
          <a:ln w="9525">
            <a:noFill/>
            <a:miter lim="800000"/>
            <a:headEnd/>
            <a:tailEnd/>
          </a:ln>
          <a:effectLst/>
        </p:spPr>
        <p:txBody>
          <a:bodyPr anchor="ctr">
            <a:spAutoFit/>
          </a:bodyPr>
          <a:lstStyle/>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r>
              <a:rPr lang="en-US" dirty="0">
                <a:latin typeface="Tahoma Small Cap" pitchFamily="34" charset="0"/>
                <a:cs typeface="Times New Roman" pitchFamily="18" charset="0"/>
              </a:rPr>
              <a:t>1-2-3-4-5-</a:t>
            </a:r>
            <a:r>
              <a:rPr lang="en-US" dirty="0">
                <a:solidFill>
                  <a:schemeClr val="hlink"/>
                </a:solidFill>
                <a:latin typeface="Tahoma Small Cap" pitchFamily="34" charset="0"/>
                <a:cs typeface="Times New Roman" pitchFamily="18" charset="0"/>
              </a:rPr>
              <a:t>6-7-</a:t>
            </a:r>
            <a:r>
              <a:rPr lang="en-US" dirty="0">
                <a:solidFill>
                  <a:srgbClr val="FF9900"/>
                </a:solidFill>
                <a:latin typeface="Tahoma Small Cap" pitchFamily="34" charset="0"/>
                <a:cs typeface="Times New Roman" pitchFamily="18" charset="0"/>
              </a:rPr>
              <a:t>8</a:t>
            </a:r>
            <a:r>
              <a:rPr lang="en-US" dirty="0">
                <a:solidFill>
                  <a:schemeClr val="hlink"/>
                </a:solidFill>
                <a:latin typeface="Tahoma Small Cap" pitchFamily="34" charset="0"/>
                <a:cs typeface="Times New Roman" pitchFamily="18" charset="0"/>
              </a:rPr>
              <a:t>    </a:t>
            </a:r>
          </a:p>
          <a:p>
            <a:pPr>
              <a:lnSpc>
                <a:spcPct val="150000"/>
              </a:lnSpc>
              <a:tabLst>
                <a:tab pos="228600" algn="l"/>
                <a:tab pos="457200" algn="l"/>
                <a:tab pos="685800" algn="l"/>
                <a:tab pos="914400" algn="l"/>
              </a:tabLst>
              <a:defRPr/>
            </a:pPr>
            <a:r>
              <a:rPr lang="en-US" dirty="0">
                <a:solidFill>
                  <a:schemeClr val="hlink"/>
                </a:solidFill>
                <a:latin typeface="Tahoma Small Cap" pitchFamily="34" charset="0"/>
                <a:cs typeface="Times New Roman" pitchFamily="18" charset="0"/>
              </a:rPr>
              <a:t>         </a:t>
            </a:r>
            <a:r>
              <a:rPr lang="en-US" b="0" dirty="0"/>
              <a:t>       </a:t>
            </a:r>
            <a:r>
              <a:rPr lang="en-US" b="0" i="1" dirty="0">
                <a:latin typeface="Tahoma Small Cap" pitchFamily="34" charset="0"/>
              </a:rPr>
              <a:t>• </a:t>
            </a:r>
            <a:r>
              <a:rPr lang="en-US" i="1" u="sng" dirty="0">
                <a:latin typeface="Tahoma Small Cap" pitchFamily="34" charset="0"/>
              </a:rPr>
              <a:t>6</a:t>
            </a:r>
            <a:r>
              <a:rPr lang="en-US" i="1" u="sng" baseline="30000" dirty="0">
                <a:latin typeface="Tahoma Small Cap" pitchFamily="34" charset="0"/>
              </a:rPr>
              <a:t>th</a:t>
            </a:r>
            <a:r>
              <a:rPr lang="en-US" i="1" dirty="0">
                <a:latin typeface="Tahoma Small Cap" pitchFamily="34" charset="0"/>
              </a:rPr>
              <a:t>seal</a:t>
            </a:r>
            <a:r>
              <a:rPr lang="en-US" b="0" i="1" dirty="0">
                <a:latin typeface="Tahoma Small Cap" pitchFamily="34" charset="0"/>
              </a:rPr>
              <a:t>: </a:t>
            </a:r>
            <a:r>
              <a:rPr lang="en-US" b="0" i="1" dirty="0">
                <a:solidFill>
                  <a:schemeClr val="hlink"/>
                </a:solidFill>
                <a:latin typeface="Tahoma Small Cap" pitchFamily="34" charset="0"/>
              </a:rPr>
              <a:t>Quake</a:t>
            </a:r>
            <a:r>
              <a:rPr lang="en-US" b="0" i="1" dirty="0">
                <a:latin typeface="Tahoma Small Cap" pitchFamily="34" charset="0"/>
              </a:rPr>
              <a:t> &amp; </a:t>
            </a:r>
            <a:r>
              <a:rPr lang="en-US" b="0" i="1" dirty="0">
                <a:solidFill>
                  <a:schemeClr val="hlink"/>
                </a:solidFill>
                <a:latin typeface="Tahoma Small Cap" pitchFamily="34" charset="0"/>
              </a:rPr>
              <a:t>Celestial Signs</a:t>
            </a:r>
            <a:r>
              <a:rPr lang="en-US" b="0" i="1" dirty="0"/>
              <a:t> </a:t>
            </a:r>
          </a:p>
          <a:p>
            <a:pPr algn="ctr">
              <a:tabLst>
                <a:tab pos="228600" algn="l"/>
                <a:tab pos="457200" algn="l"/>
                <a:tab pos="685800" algn="l"/>
                <a:tab pos="914400" algn="l"/>
              </a:tabLst>
              <a:defRPr/>
            </a:pPr>
            <a:r>
              <a:rPr lang="en-US" b="0" i="1" dirty="0"/>
              <a:t>(Four winds of the earth restrained)		                                                                                              	  			(144,000 servants of God sealed)			                                                                                               					(Future Martyrs in Great Tribulation Period)			                                                                                                    	  </a:t>
            </a:r>
            <a:r>
              <a:rPr lang="en-US" b="0" i="1" dirty="0" smtClean="0"/>
              <a:t>   </a:t>
            </a:r>
            <a:r>
              <a:rPr lang="en-US" b="0" i="1" dirty="0" smtClean="0">
                <a:latin typeface="Tahoma Small Cap" pitchFamily="34" charset="0"/>
              </a:rPr>
              <a:t>• </a:t>
            </a:r>
            <a:r>
              <a:rPr lang="en-US" i="1" u="sng" dirty="0">
                <a:latin typeface="Tahoma Small Cap" pitchFamily="34" charset="0"/>
              </a:rPr>
              <a:t>7</a:t>
            </a:r>
            <a:r>
              <a:rPr lang="en-US" i="1" u="sng" baseline="30000" dirty="0">
                <a:latin typeface="Tahoma Small Cap" pitchFamily="34" charset="0"/>
              </a:rPr>
              <a:t>th</a:t>
            </a:r>
            <a:r>
              <a:rPr lang="en-US" i="1" dirty="0">
                <a:latin typeface="Tahoma Small Cap" pitchFamily="34" charset="0"/>
              </a:rPr>
              <a:t>seal: </a:t>
            </a:r>
            <a:r>
              <a:rPr lang="en-US" b="0" i="1" dirty="0">
                <a:solidFill>
                  <a:schemeClr val="hlink"/>
                </a:solidFill>
                <a:latin typeface="Tahoma Small Cap" pitchFamily="34" charset="0"/>
              </a:rPr>
              <a:t>Silence</a:t>
            </a:r>
            <a:r>
              <a:rPr lang="en-US" b="0" i="1" dirty="0">
                <a:latin typeface="Tahoma Small Cap" pitchFamily="34" charset="0"/>
              </a:rPr>
              <a:t> &amp; the </a:t>
            </a:r>
            <a:r>
              <a:rPr lang="en-US" b="0" i="1" dirty="0">
                <a:solidFill>
                  <a:schemeClr val="hlink"/>
                </a:solidFill>
                <a:latin typeface="Tahoma Small Cap" pitchFamily="34" charset="0"/>
              </a:rPr>
              <a:t>7 Trumpets</a:t>
            </a:r>
            <a:r>
              <a:rPr lang="en-US" b="0" i="1" dirty="0">
                <a:latin typeface="Tahoma Small Cap" pitchFamily="34" charset="0"/>
              </a:rPr>
              <a:t> </a:t>
            </a:r>
            <a:r>
              <a:rPr lang="en-US" b="0" i="1" dirty="0"/>
              <a:t>(Day of At-One-</a:t>
            </a:r>
            <a:r>
              <a:rPr lang="en-US" b="0" i="1" dirty="0" err="1"/>
              <a:t>Ment</a:t>
            </a:r>
            <a:r>
              <a:rPr lang="en-US" b="0" i="1" dirty="0"/>
              <a:t>)</a:t>
            </a:r>
          </a:p>
          <a:p>
            <a:pPr algn="ctr">
              <a:tabLst>
                <a:tab pos="228600" algn="l"/>
                <a:tab pos="457200" algn="l"/>
                <a:tab pos="685800" algn="l"/>
                <a:tab pos="914400" algn="l"/>
              </a:tabLst>
              <a:defRPr/>
            </a:pPr>
            <a:r>
              <a:rPr lang="en-US" b="0" i="1" dirty="0"/>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1</a:t>
            </a:r>
            <a:r>
              <a:rPr lang="en-US" i="1" baseline="30000" dirty="0">
                <a:solidFill>
                  <a:srgbClr val="FF9900"/>
                </a:solidFill>
                <a:latin typeface="Tahoma Small Cap" pitchFamily="34" charset="0"/>
              </a:rPr>
              <a:t>st</a:t>
            </a:r>
            <a:r>
              <a:rPr lang="en-US" i="1" dirty="0">
                <a:solidFill>
                  <a:srgbClr val="FF9900"/>
                </a:solidFill>
                <a:latin typeface="Tahoma Small Cap" pitchFamily="34" charset="0"/>
              </a:rPr>
              <a:t>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earth’s vegetation</a:t>
            </a:r>
            <a:r>
              <a:rPr lang="en-US" b="0" i="1" dirty="0">
                <a:solidFill>
                  <a:srgbClr val="FF9900"/>
                </a:solidFill>
              </a:rPr>
              <a:t> destroyed</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2</a:t>
            </a:r>
            <a:r>
              <a:rPr lang="en-US" i="1" baseline="30000" dirty="0">
                <a:solidFill>
                  <a:srgbClr val="FF9900"/>
                </a:solidFill>
                <a:latin typeface="Tahoma Small Cap" pitchFamily="34" charset="0"/>
              </a:rPr>
              <a:t>nd</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sea</a:t>
            </a:r>
            <a:r>
              <a:rPr lang="en-US" b="0" i="1" dirty="0">
                <a:solidFill>
                  <a:srgbClr val="FF9900"/>
                </a:solidFill>
              </a:rPr>
              <a:t> becomes blood </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3</a:t>
            </a:r>
            <a:r>
              <a:rPr lang="en-US" i="1" baseline="30000" dirty="0">
                <a:solidFill>
                  <a:srgbClr val="FF9900"/>
                </a:solidFill>
                <a:latin typeface="Tahoma Small Cap" pitchFamily="34" charset="0"/>
              </a:rPr>
              <a:t>rd</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a:t>
            </a:r>
            <a:r>
              <a:rPr lang="en-US" b="0" i="1" dirty="0">
                <a:solidFill>
                  <a:schemeClr val="hlink"/>
                </a:solidFill>
              </a:rPr>
              <a:t>rivers &amp; springs</a:t>
            </a:r>
            <a:r>
              <a:rPr lang="en-US" b="0" i="1" dirty="0">
                <a:solidFill>
                  <a:srgbClr val="FF9900"/>
                </a:solidFill>
              </a:rPr>
              <a:t> polluted  </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4</a:t>
            </a:r>
            <a:r>
              <a:rPr lang="en-US" i="1" baseline="30000" dirty="0">
                <a:solidFill>
                  <a:srgbClr val="FF9900"/>
                </a:solidFill>
                <a:latin typeface="Tahoma Small Cap" pitchFamily="34" charset="0"/>
              </a:rPr>
              <a:t>th</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day &amp; night</a:t>
            </a:r>
            <a:r>
              <a:rPr lang="en-US" b="0" i="1" dirty="0">
                <a:solidFill>
                  <a:srgbClr val="FF9900"/>
                </a:solidFill>
              </a:rPr>
              <a:t> (no light</a:t>
            </a:r>
            <a:r>
              <a:rPr lang="en-US" b="0" i="1" dirty="0">
                <a:effectLst>
                  <a:outerShdw blurRad="38100" dist="38100" dir="2700000" algn="tl">
                    <a:srgbClr val="010199"/>
                  </a:outerShdw>
                </a:effectLst>
              </a:rPr>
              <a:t>                                                                                                                                       	</a:t>
            </a:r>
            <a:endParaRPr lang="en-US" b="0" dirty="0">
              <a:effectLst>
                <a:outerShdw blurRad="38100" dist="38100" dir="2700000" algn="tl">
                  <a:srgbClr val="010199"/>
                </a:outerShdw>
              </a:effectLst>
              <a:latin typeface="Tahoma Small Cap" pitchFamily="34" charset="0"/>
            </a:endParaRPr>
          </a:p>
        </p:txBody>
      </p:sp>
      <p:sp>
        <p:nvSpPr>
          <p:cNvPr id="70659" name="Line 4"/>
          <p:cNvSpPr>
            <a:spLocks noChangeShapeType="1"/>
          </p:cNvSpPr>
          <p:nvPr/>
        </p:nvSpPr>
        <p:spPr bwMode="auto">
          <a:xfrm>
            <a:off x="609600" y="5943600"/>
            <a:ext cx="8229600" cy="0"/>
          </a:xfrm>
          <a:prstGeom prst="line">
            <a:avLst/>
          </a:prstGeom>
          <a:noFill/>
          <a:ln w="28575">
            <a:solidFill>
              <a:schemeClr val="tx1"/>
            </a:solidFill>
            <a:round/>
            <a:headEnd/>
            <a:tailEnd/>
          </a:ln>
        </p:spPr>
        <p:txBody>
          <a:bodyPr/>
          <a:lstStyle/>
          <a:p>
            <a:endParaRPr lang="en-US"/>
          </a:p>
        </p:txBody>
      </p:sp>
      <p:sp>
        <p:nvSpPr>
          <p:cNvPr id="70660" name="Line 5"/>
          <p:cNvSpPr>
            <a:spLocks noChangeShapeType="1"/>
          </p:cNvSpPr>
          <p:nvPr/>
        </p:nvSpPr>
        <p:spPr bwMode="auto">
          <a:xfrm>
            <a:off x="8839200" y="2362200"/>
            <a:ext cx="0" cy="3581400"/>
          </a:xfrm>
          <a:prstGeom prst="line">
            <a:avLst/>
          </a:prstGeom>
          <a:noFill/>
          <a:ln w="28575">
            <a:solidFill>
              <a:schemeClr val="tx1"/>
            </a:solidFill>
            <a:round/>
            <a:headEnd/>
            <a:tailEnd/>
          </a:ln>
        </p:spPr>
        <p:txBody>
          <a:bodyPr/>
          <a:lstStyle/>
          <a:p>
            <a:endParaRPr lang="en-US"/>
          </a:p>
        </p:txBody>
      </p:sp>
      <p:sp>
        <p:nvSpPr>
          <p:cNvPr id="70661"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70662"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70663"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70664" name="Rectangle 9"/>
          <p:cNvSpPr>
            <a:spLocks noChangeArrowheads="1"/>
          </p:cNvSpPr>
          <p:nvPr/>
        </p:nvSpPr>
        <p:spPr bwMode="auto">
          <a:xfrm>
            <a:off x="3200400" y="808038"/>
            <a:ext cx="3124200" cy="10064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8</a:t>
            </a:r>
          </a:p>
          <a:p>
            <a:pPr algn="ctr">
              <a:tabLst>
                <a:tab pos="228600" algn="l"/>
                <a:tab pos="457200" algn="l"/>
                <a:tab pos="685800" algn="l"/>
                <a:tab pos="914400" algn="l"/>
              </a:tabLst>
            </a:pPr>
            <a:r>
              <a:rPr lang="en-US">
                <a:latin typeface="Tahoma Small Cap" pitchFamily="34" charset="0"/>
                <a:cs typeface="Times New Roman" pitchFamily="18" charset="0"/>
              </a:rPr>
              <a:t>(</a:t>
            </a:r>
            <a:r>
              <a:rPr lang="en-US">
                <a:solidFill>
                  <a:srgbClr val="FF9900"/>
                </a:solidFill>
                <a:latin typeface="Tahoma Small Cap" pitchFamily="34" charset="0"/>
                <a:cs typeface="Times New Roman" pitchFamily="18" charset="0"/>
              </a:rPr>
              <a:t>First Four Trumpets</a:t>
            </a:r>
            <a:r>
              <a:rPr lang="en-US">
                <a:latin typeface="Tahoma Small Cap" pitchFamily="34" charset="0"/>
                <a:cs typeface="Times New Roman" pitchFamily="18" charset="0"/>
              </a:rPr>
              <a:t>)</a:t>
            </a:r>
            <a:endParaRPr lang="en-US" b="0">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70665"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70666" name="Text Box 13"/>
          <p:cNvSpPr txBox="1">
            <a:spLocks noChangeArrowheads="1"/>
          </p:cNvSpPr>
          <p:nvPr/>
        </p:nvSpPr>
        <p:spPr bwMode="auto">
          <a:xfrm>
            <a:off x="609600" y="1995488"/>
            <a:ext cx="7086600" cy="366712"/>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r>
              <a:rPr lang="en-US" b="0"/>
              <a:t> </a:t>
            </a:r>
          </a:p>
        </p:txBody>
      </p:sp>
      <p:sp>
        <p:nvSpPr>
          <p:cNvPr id="70667" name="Arc 16"/>
          <p:cNvSpPr>
            <a:spLocks/>
          </p:cNvSpPr>
          <p:nvPr/>
        </p:nvSpPr>
        <p:spPr bwMode="auto">
          <a:xfrm flipH="1">
            <a:off x="7696200" y="5443538"/>
            <a:ext cx="1143000" cy="500062"/>
          </a:xfrm>
          <a:custGeom>
            <a:avLst/>
            <a:gdLst>
              <a:gd name="T0" fmla="*/ 2147483647 w 43200"/>
              <a:gd name="T1" fmla="*/ 2147483647 h 23535"/>
              <a:gd name="T2" fmla="*/ 2147483647 w 43200"/>
              <a:gd name="T3" fmla="*/ 2147483647 h 23535"/>
              <a:gd name="T4" fmla="*/ 2147483647 w 43200"/>
              <a:gd name="T5" fmla="*/ 2147483647 h 23535"/>
              <a:gd name="T6" fmla="*/ 0 60000 65536"/>
              <a:gd name="T7" fmla="*/ 0 60000 65536"/>
              <a:gd name="T8" fmla="*/ 0 60000 65536"/>
              <a:gd name="T9" fmla="*/ 0 w 43200"/>
              <a:gd name="T10" fmla="*/ 0 h 23535"/>
              <a:gd name="T11" fmla="*/ 43200 w 43200"/>
              <a:gd name="T12" fmla="*/ 23535 h 23535"/>
            </a:gdLst>
            <a:ahLst/>
            <a:cxnLst>
              <a:cxn ang="T6">
                <a:pos x="T0" y="T1"/>
              </a:cxn>
              <a:cxn ang="T7">
                <a:pos x="T2" y="T3"/>
              </a:cxn>
              <a:cxn ang="T8">
                <a:pos x="T4" y="T5"/>
              </a:cxn>
            </a:cxnLst>
            <a:rect l="T9" t="T10" r="T11" b="T12"/>
            <a:pathLst>
              <a:path w="43200" h="23535"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path>
              <a:path w="43200" h="23535"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lnTo>
                  <a:pt x="21600" y="21600"/>
                </a:lnTo>
                <a:close/>
              </a:path>
            </a:pathLst>
          </a:custGeom>
          <a:noFill/>
          <a:ln w="28575">
            <a:solidFill>
              <a:schemeClr val="tx1"/>
            </a:solidFill>
            <a:round/>
            <a:headEnd/>
            <a:tailEnd/>
          </a:ln>
        </p:spPr>
        <p:txBody>
          <a:bodyPr/>
          <a:lstStyle/>
          <a:p>
            <a:endParaRPr lang="en-US"/>
          </a:p>
        </p:txBody>
      </p:sp>
      <p:sp>
        <p:nvSpPr>
          <p:cNvPr id="70668" name="Line 17"/>
          <p:cNvSpPr>
            <a:spLocks noChangeShapeType="1"/>
          </p:cNvSpPr>
          <p:nvPr/>
        </p:nvSpPr>
        <p:spPr bwMode="auto">
          <a:xfrm>
            <a:off x="7696200" y="2362200"/>
            <a:ext cx="0" cy="3581400"/>
          </a:xfrm>
          <a:prstGeom prst="line">
            <a:avLst/>
          </a:prstGeom>
          <a:noFill/>
          <a:ln w="19050">
            <a:solidFill>
              <a:schemeClr val="tx1"/>
            </a:solidFill>
            <a:round/>
            <a:headEnd/>
            <a:tailEnd/>
          </a:ln>
        </p:spPr>
        <p:txBody>
          <a:bodyPr/>
          <a:lstStyle/>
          <a:p>
            <a:endParaRPr lang="en-US"/>
          </a:p>
        </p:txBody>
      </p:sp>
      <p:sp>
        <p:nvSpPr>
          <p:cNvPr id="70669" name="Rectangle 18"/>
          <p:cNvSpPr>
            <a:spLocks noChangeArrowheads="1"/>
          </p:cNvSpPr>
          <p:nvPr/>
        </p:nvSpPr>
        <p:spPr bwMode="auto">
          <a:xfrm>
            <a:off x="7683500" y="5608638"/>
            <a:ext cx="12319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b="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70670" name="Line 23"/>
          <p:cNvSpPr>
            <a:spLocks noChangeShapeType="1"/>
          </p:cNvSpPr>
          <p:nvPr/>
        </p:nvSpPr>
        <p:spPr bwMode="auto">
          <a:xfrm>
            <a:off x="5181600" y="2895600"/>
            <a:ext cx="3581400" cy="0"/>
          </a:xfrm>
          <a:prstGeom prst="line">
            <a:avLst/>
          </a:prstGeom>
          <a:noFill/>
          <a:ln w="9525">
            <a:solidFill>
              <a:schemeClr val="tx1"/>
            </a:solidFill>
            <a:round/>
            <a:headEnd/>
            <a:tailEnd type="triangle" w="med" len="med"/>
          </a:ln>
        </p:spPr>
        <p:txBody>
          <a:bodyPr/>
          <a:lstStyle/>
          <a:p>
            <a:endParaRPr lang="en-US"/>
          </a:p>
        </p:txBody>
      </p:sp>
      <p:sp>
        <p:nvSpPr>
          <p:cNvPr id="70671" name="Text Box 25"/>
          <p:cNvSpPr txBox="1">
            <a:spLocks noChangeArrowheads="1"/>
          </p:cNvSpPr>
          <p:nvPr/>
        </p:nvSpPr>
        <p:spPr bwMode="auto">
          <a:xfrm>
            <a:off x="152400" y="3276600"/>
            <a:ext cx="25146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Parenthetical Visions:</a:t>
            </a:r>
            <a:endParaRPr lang="en-US" b="0" i="1" u="sng">
              <a:solidFill>
                <a:schemeClr val="hlink"/>
              </a:solidFill>
            </a:endParaRPr>
          </a:p>
        </p:txBody>
      </p:sp>
      <p:sp>
        <p:nvSpPr>
          <p:cNvPr id="70672" name="Line 27"/>
          <p:cNvSpPr>
            <a:spLocks noChangeShapeType="1"/>
          </p:cNvSpPr>
          <p:nvPr/>
        </p:nvSpPr>
        <p:spPr bwMode="auto">
          <a:xfrm>
            <a:off x="7924800" y="4343400"/>
            <a:ext cx="838200" cy="0"/>
          </a:xfrm>
          <a:prstGeom prst="line">
            <a:avLst/>
          </a:prstGeom>
          <a:noFill/>
          <a:ln w="9525">
            <a:solidFill>
              <a:schemeClr val="tx1"/>
            </a:solidFill>
            <a:round/>
            <a:headEnd/>
            <a:tailEnd type="triangle" w="med" len="med"/>
          </a:ln>
        </p:spPr>
        <p:txBody>
          <a:bodyPr/>
          <a:lstStyle/>
          <a:p>
            <a:endParaRPr lang="en-US"/>
          </a:p>
        </p:txBody>
      </p:sp>
      <p:sp>
        <p:nvSpPr>
          <p:cNvPr id="70673" name="Rectangle 31"/>
          <p:cNvSpPr>
            <a:spLocks noChangeArrowheads="1"/>
          </p:cNvSpPr>
          <p:nvPr/>
        </p:nvSpPr>
        <p:spPr bwMode="auto">
          <a:xfrm>
            <a:off x="1981200" y="5576888"/>
            <a:ext cx="3214688" cy="366712"/>
          </a:xfrm>
          <a:prstGeom prst="rect">
            <a:avLst/>
          </a:prstGeom>
          <a:noFill/>
          <a:ln w="9525">
            <a:noFill/>
            <a:miter lim="800000"/>
            <a:headEnd/>
            <a:tailEnd/>
          </a:ln>
        </p:spPr>
        <p:txBody>
          <a:bodyPr wrap="none" anchor="ctr">
            <a:spAutoFit/>
          </a:bodyPr>
          <a:lstStyle/>
          <a:p>
            <a:r>
              <a:rPr lang="en-US" sz="1400" i="1">
                <a:latin typeface="Tahoma Small Cap" pitchFamily="34" charset="0"/>
              </a:rPr>
              <a:t>“</a:t>
            </a:r>
            <a:r>
              <a:rPr lang="en-US" sz="1200" i="1">
                <a:latin typeface="Tahoma Small Cap" pitchFamily="34" charset="0"/>
              </a:rPr>
              <a:t>sign of the Son of Man”</a:t>
            </a:r>
            <a:r>
              <a:rPr lang="en-US" sz="1400" i="1">
                <a:latin typeface="Tahoma Small Cap" pitchFamily="34" charset="0"/>
              </a:rPr>
              <a:t> </a:t>
            </a:r>
            <a:r>
              <a:rPr lang="en-US" sz="1200">
                <a:latin typeface="Tahoma Small Cap" pitchFamily="34" charset="0"/>
              </a:rPr>
              <a:t>(Mt. 24:30)</a:t>
            </a:r>
            <a:r>
              <a:rPr lang="en-US" b="0"/>
              <a:t> </a:t>
            </a:r>
          </a:p>
        </p:txBody>
      </p:sp>
      <p:sp>
        <p:nvSpPr>
          <p:cNvPr id="70674" name="Rectangle 21"/>
          <p:cNvSpPr>
            <a:spLocks noChangeArrowheads="1"/>
          </p:cNvSpPr>
          <p:nvPr/>
        </p:nvSpPr>
        <p:spPr bwMode="auto">
          <a:xfrm>
            <a:off x="2057400" y="4724400"/>
            <a:ext cx="5562600" cy="914400"/>
          </a:xfrm>
          <a:prstGeom prst="rect">
            <a:avLst/>
          </a:prstGeom>
          <a:solidFill>
            <a:schemeClr val="bg1"/>
          </a:solidFill>
          <a:ln w="9525" algn="ctr">
            <a:noFill/>
            <a:round/>
            <a:headEnd/>
            <a:tailEnd/>
          </a:ln>
        </p:spPr>
        <p:txBody>
          <a:bodyPr/>
          <a:lstStyle/>
          <a:p>
            <a:endParaRPr lang="en-US">
              <a:solidFill>
                <a:schemeClr val="bg1"/>
              </a:solidFill>
            </a:endParaRPr>
          </a:p>
        </p:txBody>
      </p:sp>
      <p:sp>
        <p:nvSpPr>
          <p:cNvPr id="70675" name="Line 27"/>
          <p:cNvSpPr>
            <a:spLocks noChangeShapeType="1"/>
          </p:cNvSpPr>
          <p:nvPr/>
        </p:nvSpPr>
        <p:spPr bwMode="auto">
          <a:xfrm>
            <a:off x="7315200" y="4572000"/>
            <a:ext cx="1447800" cy="0"/>
          </a:xfrm>
          <a:prstGeom prst="line">
            <a:avLst/>
          </a:prstGeom>
          <a:noFill/>
          <a:ln w="9525">
            <a:solidFill>
              <a:schemeClr val="tx1"/>
            </a:solidFill>
            <a:round/>
            <a:headEnd/>
            <a:tailEnd type="triangle" w="med" len="med"/>
          </a:ln>
        </p:spPr>
        <p:txBody>
          <a:bodyPr/>
          <a:lstStyle/>
          <a:p>
            <a:endParaRPr lang="en-US"/>
          </a:p>
        </p:txBody>
      </p:sp>
      <p:sp>
        <p:nvSpPr>
          <p:cNvPr id="70676" name="Text Box 30"/>
          <p:cNvSpPr txBox="1">
            <a:spLocks noChangeArrowheads="1"/>
          </p:cNvSpPr>
          <p:nvPr/>
        </p:nvSpPr>
        <p:spPr bwMode="auto">
          <a:xfrm>
            <a:off x="990600" y="4662488"/>
            <a:ext cx="14478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3" name="Rectangle 11"/>
          <p:cNvSpPr>
            <a:spLocks noChangeArrowheads="1"/>
          </p:cNvSpPr>
          <p:nvPr/>
        </p:nvSpPr>
        <p:spPr bwMode="auto">
          <a:xfrm>
            <a:off x="609600" y="114300"/>
            <a:ext cx="8458200" cy="5448300"/>
          </a:xfrm>
          <a:prstGeom prst="rect">
            <a:avLst/>
          </a:prstGeom>
          <a:noFill/>
          <a:ln w="9525">
            <a:noFill/>
            <a:miter lim="800000"/>
            <a:headEnd/>
            <a:tailEnd/>
          </a:ln>
          <a:effectLst/>
        </p:spPr>
        <p:txBody>
          <a:bodyPr anchor="ctr">
            <a:spAutoFit/>
          </a:bodyPr>
          <a:lstStyle/>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r>
              <a:rPr lang="en-US" dirty="0">
                <a:latin typeface="Tahoma Small Cap" pitchFamily="34" charset="0"/>
                <a:cs typeface="Times New Roman" pitchFamily="18" charset="0"/>
              </a:rPr>
              <a:t>1-2-3-4-5-</a:t>
            </a:r>
            <a:r>
              <a:rPr lang="en-US" dirty="0">
                <a:solidFill>
                  <a:schemeClr val="hlink"/>
                </a:solidFill>
                <a:latin typeface="Tahoma Small Cap" pitchFamily="34" charset="0"/>
                <a:cs typeface="Times New Roman" pitchFamily="18" charset="0"/>
              </a:rPr>
              <a:t>6-7-</a:t>
            </a:r>
            <a:r>
              <a:rPr lang="en-US" dirty="0">
                <a:solidFill>
                  <a:srgbClr val="FF9900"/>
                </a:solidFill>
                <a:latin typeface="Tahoma Small Cap" pitchFamily="34" charset="0"/>
                <a:cs typeface="Times New Roman" pitchFamily="18" charset="0"/>
              </a:rPr>
              <a:t>8</a:t>
            </a:r>
            <a:r>
              <a:rPr lang="en-US" dirty="0">
                <a:solidFill>
                  <a:schemeClr val="hlink"/>
                </a:solidFill>
                <a:latin typeface="Tahoma Small Cap" pitchFamily="34" charset="0"/>
                <a:cs typeface="Times New Roman" pitchFamily="18" charset="0"/>
              </a:rPr>
              <a:t>    </a:t>
            </a:r>
          </a:p>
          <a:p>
            <a:pPr>
              <a:lnSpc>
                <a:spcPct val="150000"/>
              </a:lnSpc>
              <a:tabLst>
                <a:tab pos="228600" algn="l"/>
                <a:tab pos="457200" algn="l"/>
                <a:tab pos="685800" algn="l"/>
                <a:tab pos="914400" algn="l"/>
              </a:tabLst>
              <a:defRPr/>
            </a:pPr>
            <a:r>
              <a:rPr lang="en-US" dirty="0">
                <a:solidFill>
                  <a:schemeClr val="hlink"/>
                </a:solidFill>
                <a:latin typeface="Tahoma Small Cap" pitchFamily="34" charset="0"/>
                <a:cs typeface="Times New Roman" pitchFamily="18" charset="0"/>
              </a:rPr>
              <a:t>         </a:t>
            </a:r>
            <a:r>
              <a:rPr lang="en-US" b="0" dirty="0"/>
              <a:t>       </a:t>
            </a:r>
            <a:r>
              <a:rPr lang="en-US" b="0" i="1" dirty="0">
                <a:latin typeface="Tahoma Small Cap" pitchFamily="34" charset="0"/>
              </a:rPr>
              <a:t>• </a:t>
            </a:r>
            <a:r>
              <a:rPr lang="en-US" i="1" u="sng" dirty="0">
                <a:latin typeface="Tahoma Small Cap" pitchFamily="34" charset="0"/>
              </a:rPr>
              <a:t>6</a:t>
            </a:r>
            <a:r>
              <a:rPr lang="en-US" i="1" u="sng" baseline="30000" dirty="0">
                <a:latin typeface="Tahoma Small Cap" pitchFamily="34" charset="0"/>
              </a:rPr>
              <a:t>th</a:t>
            </a:r>
            <a:r>
              <a:rPr lang="en-US" i="1" dirty="0">
                <a:latin typeface="Tahoma Small Cap" pitchFamily="34" charset="0"/>
              </a:rPr>
              <a:t>seal</a:t>
            </a:r>
            <a:r>
              <a:rPr lang="en-US" b="0" i="1" dirty="0">
                <a:latin typeface="Tahoma Small Cap" pitchFamily="34" charset="0"/>
              </a:rPr>
              <a:t>: </a:t>
            </a:r>
            <a:r>
              <a:rPr lang="en-US" b="0" i="1" dirty="0">
                <a:solidFill>
                  <a:schemeClr val="hlink"/>
                </a:solidFill>
                <a:latin typeface="Tahoma Small Cap" pitchFamily="34" charset="0"/>
              </a:rPr>
              <a:t>Quake</a:t>
            </a:r>
            <a:r>
              <a:rPr lang="en-US" b="0" i="1" dirty="0">
                <a:latin typeface="Tahoma Small Cap" pitchFamily="34" charset="0"/>
              </a:rPr>
              <a:t> &amp; </a:t>
            </a:r>
            <a:r>
              <a:rPr lang="en-US" b="0" i="1" dirty="0">
                <a:solidFill>
                  <a:schemeClr val="hlink"/>
                </a:solidFill>
                <a:latin typeface="Tahoma Small Cap" pitchFamily="34" charset="0"/>
              </a:rPr>
              <a:t>Celestial Signs</a:t>
            </a:r>
            <a:r>
              <a:rPr lang="en-US" b="0" i="1" dirty="0"/>
              <a:t> </a:t>
            </a:r>
          </a:p>
          <a:p>
            <a:pPr algn="ctr">
              <a:tabLst>
                <a:tab pos="228600" algn="l"/>
                <a:tab pos="457200" algn="l"/>
                <a:tab pos="685800" algn="l"/>
                <a:tab pos="914400" algn="l"/>
              </a:tabLst>
              <a:defRPr/>
            </a:pPr>
            <a:r>
              <a:rPr lang="en-US" b="0" i="1" dirty="0"/>
              <a:t>(Four winds of the earth restrained)		                                                                                              	  			(144,000 servants of God sealed)			                                                                                               					(Future Martyrs in Great Tribulation Period)			                                                                                                    	    </a:t>
            </a:r>
            <a:r>
              <a:rPr lang="en-US" b="0" i="1" dirty="0" smtClean="0"/>
              <a:t> </a:t>
            </a:r>
            <a:r>
              <a:rPr lang="en-US" b="0" i="1" dirty="0" smtClean="0">
                <a:latin typeface="Tahoma Small Cap" pitchFamily="34" charset="0"/>
              </a:rPr>
              <a:t>• </a:t>
            </a:r>
            <a:r>
              <a:rPr lang="en-US" i="1" u="sng" dirty="0">
                <a:latin typeface="Tahoma Small Cap" pitchFamily="34" charset="0"/>
              </a:rPr>
              <a:t>7</a:t>
            </a:r>
            <a:r>
              <a:rPr lang="en-US" i="1" u="sng" baseline="30000" dirty="0">
                <a:latin typeface="Tahoma Small Cap" pitchFamily="34" charset="0"/>
              </a:rPr>
              <a:t>th</a:t>
            </a:r>
            <a:r>
              <a:rPr lang="en-US" i="1" dirty="0">
                <a:latin typeface="Tahoma Small Cap" pitchFamily="34" charset="0"/>
              </a:rPr>
              <a:t>seal: </a:t>
            </a:r>
            <a:r>
              <a:rPr lang="en-US" b="0" i="1" dirty="0">
                <a:solidFill>
                  <a:schemeClr val="hlink"/>
                </a:solidFill>
                <a:latin typeface="Tahoma Small Cap" pitchFamily="34" charset="0"/>
              </a:rPr>
              <a:t>Silence</a:t>
            </a:r>
            <a:r>
              <a:rPr lang="en-US" b="0" i="1" dirty="0">
                <a:latin typeface="Tahoma Small Cap" pitchFamily="34" charset="0"/>
              </a:rPr>
              <a:t> &amp; the </a:t>
            </a:r>
            <a:r>
              <a:rPr lang="en-US" b="0" i="1" dirty="0">
                <a:solidFill>
                  <a:schemeClr val="hlink"/>
                </a:solidFill>
                <a:latin typeface="Tahoma Small Cap" pitchFamily="34" charset="0"/>
              </a:rPr>
              <a:t>7 Trumpets</a:t>
            </a:r>
            <a:r>
              <a:rPr lang="en-US" b="0" i="1" dirty="0">
                <a:latin typeface="Tahoma Small Cap" pitchFamily="34" charset="0"/>
              </a:rPr>
              <a:t> </a:t>
            </a:r>
            <a:r>
              <a:rPr lang="en-US" b="0" i="1" dirty="0"/>
              <a:t>(Day of At-One-</a:t>
            </a:r>
            <a:r>
              <a:rPr lang="en-US" b="0" i="1" dirty="0" err="1"/>
              <a:t>Ment</a:t>
            </a:r>
            <a:r>
              <a:rPr lang="en-US" b="0" i="1" dirty="0"/>
              <a:t>)</a:t>
            </a:r>
          </a:p>
          <a:p>
            <a:pPr algn="ctr">
              <a:tabLst>
                <a:tab pos="228600" algn="l"/>
                <a:tab pos="457200" algn="l"/>
                <a:tab pos="685800" algn="l"/>
                <a:tab pos="914400" algn="l"/>
              </a:tabLst>
              <a:defRPr/>
            </a:pPr>
            <a:r>
              <a:rPr lang="en-US" b="0" i="1" dirty="0"/>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1</a:t>
            </a:r>
            <a:r>
              <a:rPr lang="en-US" i="1" baseline="30000" dirty="0">
                <a:solidFill>
                  <a:srgbClr val="FF9900"/>
                </a:solidFill>
                <a:latin typeface="Tahoma Small Cap" pitchFamily="34" charset="0"/>
              </a:rPr>
              <a:t>st</a:t>
            </a:r>
            <a:r>
              <a:rPr lang="en-US" i="1" dirty="0">
                <a:solidFill>
                  <a:srgbClr val="FF9900"/>
                </a:solidFill>
                <a:latin typeface="Tahoma Small Cap" pitchFamily="34" charset="0"/>
              </a:rPr>
              <a:t>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earth’s vegetation</a:t>
            </a:r>
            <a:r>
              <a:rPr lang="en-US" b="0" i="1" dirty="0">
                <a:solidFill>
                  <a:srgbClr val="FF9900"/>
                </a:solidFill>
              </a:rPr>
              <a:t> destroyed</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2</a:t>
            </a:r>
            <a:r>
              <a:rPr lang="en-US" i="1" baseline="30000" dirty="0">
                <a:solidFill>
                  <a:srgbClr val="FF9900"/>
                </a:solidFill>
                <a:latin typeface="Tahoma Small Cap" pitchFamily="34" charset="0"/>
              </a:rPr>
              <a:t>nd</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sea</a:t>
            </a:r>
            <a:r>
              <a:rPr lang="en-US" b="0" i="1" dirty="0">
                <a:solidFill>
                  <a:srgbClr val="FF9900"/>
                </a:solidFill>
              </a:rPr>
              <a:t> becomes blood </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3</a:t>
            </a:r>
            <a:r>
              <a:rPr lang="en-US" i="1" baseline="30000" dirty="0">
                <a:solidFill>
                  <a:srgbClr val="FF9900"/>
                </a:solidFill>
                <a:latin typeface="Tahoma Small Cap" pitchFamily="34" charset="0"/>
              </a:rPr>
              <a:t>rd</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a:t>
            </a:r>
            <a:r>
              <a:rPr lang="en-US" b="0" i="1" dirty="0">
                <a:solidFill>
                  <a:schemeClr val="hlink"/>
                </a:solidFill>
              </a:rPr>
              <a:t>rivers &amp; springs</a:t>
            </a:r>
            <a:r>
              <a:rPr lang="en-US" b="0" i="1" dirty="0">
                <a:solidFill>
                  <a:srgbClr val="FF9900"/>
                </a:solidFill>
              </a:rPr>
              <a:t> polluted  </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4</a:t>
            </a:r>
            <a:r>
              <a:rPr lang="en-US" i="1" baseline="30000" dirty="0">
                <a:solidFill>
                  <a:srgbClr val="FF9900"/>
                </a:solidFill>
                <a:latin typeface="Tahoma Small Cap" pitchFamily="34" charset="0"/>
              </a:rPr>
              <a:t>th</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day &amp; night</a:t>
            </a:r>
            <a:r>
              <a:rPr lang="en-US" b="0" i="1" dirty="0">
                <a:solidFill>
                  <a:srgbClr val="FF9900"/>
                </a:solidFill>
              </a:rPr>
              <a:t> (no light</a:t>
            </a:r>
            <a:r>
              <a:rPr lang="en-US" b="0" i="1" dirty="0">
                <a:effectLst>
                  <a:outerShdw blurRad="38100" dist="38100" dir="2700000" algn="tl">
                    <a:srgbClr val="010199"/>
                  </a:outerShdw>
                </a:effectLst>
              </a:rPr>
              <a:t>                                                                                                                                         	</a:t>
            </a:r>
            <a:endParaRPr lang="en-US" b="0" dirty="0">
              <a:effectLst>
                <a:outerShdw blurRad="38100" dist="38100" dir="2700000" algn="tl">
                  <a:srgbClr val="010199"/>
                </a:outerShdw>
              </a:effectLst>
              <a:latin typeface="Tahoma Small Cap" pitchFamily="34" charset="0"/>
            </a:endParaRPr>
          </a:p>
        </p:txBody>
      </p:sp>
      <p:sp>
        <p:nvSpPr>
          <p:cNvPr id="71683" name="Line 4"/>
          <p:cNvSpPr>
            <a:spLocks noChangeShapeType="1"/>
          </p:cNvSpPr>
          <p:nvPr/>
        </p:nvSpPr>
        <p:spPr bwMode="auto">
          <a:xfrm>
            <a:off x="609600" y="5943600"/>
            <a:ext cx="8229600" cy="0"/>
          </a:xfrm>
          <a:prstGeom prst="line">
            <a:avLst/>
          </a:prstGeom>
          <a:noFill/>
          <a:ln w="28575">
            <a:solidFill>
              <a:schemeClr val="tx1"/>
            </a:solidFill>
            <a:round/>
            <a:headEnd/>
            <a:tailEnd/>
          </a:ln>
        </p:spPr>
        <p:txBody>
          <a:bodyPr/>
          <a:lstStyle/>
          <a:p>
            <a:endParaRPr lang="en-US"/>
          </a:p>
        </p:txBody>
      </p:sp>
      <p:sp>
        <p:nvSpPr>
          <p:cNvPr id="71684" name="Line 5"/>
          <p:cNvSpPr>
            <a:spLocks noChangeShapeType="1"/>
          </p:cNvSpPr>
          <p:nvPr/>
        </p:nvSpPr>
        <p:spPr bwMode="auto">
          <a:xfrm>
            <a:off x="8839200" y="2362200"/>
            <a:ext cx="0" cy="3581400"/>
          </a:xfrm>
          <a:prstGeom prst="line">
            <a:avLst/>
          </a:prstGeom>
          <a:noFill/>
          <a:ln w="28575">
            <a:solidFill>
              <a:schemeClr val="tx1"/>
            </a:solidFill>
            <a:round/>
            <a:headEnd/>
            <a:tailEnd/>
          </a:ln>
        </p:spPr>
        <p:txBody>
          <a:bodyPr/>
          <a:lstStyle/>
          <a:p>
            <a:endParaRPr lang="en-US"/>
          </a:p>
        </p:txBody>
      </p:sp>
      <p:sp>
        <p:nvSpPr>
          <p:cNvPr id="71685"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71686"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71687"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71688" name="Rectangle 9"/>
          <p:cNvSpPr>
            <a:spLocks noChangeArrowheads="1"/>
          </p:cNvSpPr>
          <p:nvPr/>
        </p:nvSpPr>
        <p:spPr bwMode="auto">
          <a:xfrm>
            <a:off x="3200400" y="808038"/>
            <a:ext cx="3124200" cy="10064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8</a:t>
            </a:r>
          </a:p>
          <a:p>
            <a:pPr algn="ctr">
              <a:tabLst>
                <a:tab pos="228600" algn="l"/>
                <a:tab pos="457200" algn="l"/>
                <a:tab pos="685800" algn="l"/>
                <a:tab pos="914400" algn="l"/>
              </a:tabLst>
            </a:pPr>
            <a:r>
              <a:rPr lang="en-US">
                <a:latin typeface="Tahoma Small Cap" pitchFamily="34" charset="0"/>
                <a:cs typeface="Times New Roman" pitchFamily="18" charset="0"/>
              </a:rPr>
              <a:t>(</a:t>
            </a:r>
            <a:r>
              <a:rPr lang="en-US">
                <a:solidFill>
                  <a:srgbClr val="FF9900"/>
                </a:solidFill>
                <a:latin typeface="Tahoma Small Cap" pitchFamily="34" charset="0"/>
                <a:cs typeface="Times New Roman" pitchFamily="18" charset="0"/>
              </a:rPr>
              <a:t>First Four Trumpets</a:t>
            </a:r>
            <a:r>
              <a:rPr lang="en-US">
                <a:latin typeface="Tahoma Small Cap" pitchFamily="34" charset="0"/>
                <a:cs typeface="Times New Roman" pitchFamily="18" charset="0"/>
              </a:rPr>
              <a:t>)</a:t>
            </a:r>
            <a:endParaRPr lang="en-US" b="0">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71689"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71690" name="Text Box 13"/>
          <p:cNvSpPr txBox="1">
            <a:spLocks noChangeArrowheads="1"/>
          </p:cNvSpPr>
          <p:nvPr/>
        </p:nvSpPr>
        <p:spPr bwMode="auto">
          <a:xfrm>
            <a:off x="609600" y="1995488"/>
            <a:ext cx="7086600" cy="366712"/>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r>
              <a:rPr lang="en-US" b="0"/>
              <a:t> </a:t>
            </a:r>
          </a:p>
        </p:txBody>
      </p:sp>
      <p:sp>
        <p:nvSpPr>
          <p:cNvPr id="71691" name="Arc 16"/>
          <p:cNvSpPr>
            <a:spLocks/>
          </p:cNvSpPr>
          <p:nvPr/>
        </p:nvSpPr>
        <p:spPr bwMode="auto">
          <a:xfrm flipH="1">
            <a:off x="7696200" y="5443538"/>
            <a:ext cx="1143000" cy="500062"/>
          </a:xfrm>
          <a:custGeom>
            <a:avLst/>
            <a:gdLst>
              <a:gd name="T0" fmla="*/ 2147483647 w 43200"/>
              <a:gd name="T1" fmla="*/ 2147483647 h 23535"/>
              <a:gd name="T2" fmla="*/ 2147483647 w 43200"/>
              <a:gd name="T3" fmla="*/ 2147483647 h 23535"/>
              <a:gd name="T4" fmla="*/ 2147483647 w 43200"/>
              <a:gd name="T5" fmla="*/ 2147483647 h 23535"/>
              <a:gd name="T6" fmla="*/ 0 60000 65536"/>
              <a:gd name="T7" fmla="*/ 0 60000 65536"/>
              <a:gd name="T8" fmla="*/ 0 60000 65536"/>
              <a:gd name="T9" fmla="*/ 0 w 43200"/>
              <a:gd name="T10" fmla="*/ 0 h 23535"/>
              <a:gd name="T11" fmla="*/ 43200 w 43200"/>
              <a:gd name="T12" fmla="*/ 23535 h 23535"/>
            </a:gdLst>
            <a:ahLst/>
            <a:cxnLst>
              <a:cxn ang="T6">
                <a:pos x="T0" y="T1"/>
              </a:cxn>
              <a:cxn ang="T7">
                <a:pos x="T2" y="T3"/>
              </a:cxn>
              <a:cxn ang="T8">
                <a:pos x="T4" y="T5"/>
              </a:cxn>
            </a:cxnLst>
            <a:rect l="T9" t="T10" r="T11" b="T12"/>
            <a:pathLst>
              <a:path w="43200" h="23535"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path>
              <a:path w="43200" h="23535"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lnTo>
                  <a:pt x="21600" y="21600"/>
                </a:lnTo>
                <a:close/>
              </a:path>
            </a:pathLst>
          </a:custGeom>
          <a:noFill/>
          <a:ln w="28575">
            <a:solidFill>
              <a:schemeClr val="tx1"/>
            </a:solidFill>
            <a:round/>
            <a:headEnd/>
            <a:tailEnd/>
          </a:ln>
        </p:spPr>
        <p:txBody>
          <a:bodyPr/>
          <a:lstStyle/>
          <a:p>
            <a:endParaRPr lang="en-US"/>
          </a:p>
        </p:txBody>
      </p:sp>
      <p:sp>
        <p:nvSpPr>
          <p:cNvPr id="71692" name="Line 17"/>
          <p:cNvSpPr>
            <a:spLocks noChangeShapeType="1"/>
          </p:cNvSpPr>
          <p:nvPr/>
        </p:nvSpPr>
        <p:spPr bwMode="auto">
          <a:xfrm>
            <a:off x="7696200" y="2362200"/>
            <a:ext cx="0" cy="3581400"/>
          </a:xfrm>
          <a:prstGeom prst="line">
            <a:avLst/>
          </a:prstGeom>
          <a:noFill/>
          <a:ln w="19050">
            <a:solidFill>
              <a:schemeClr val="tx1"/>
            </a:solidFill>
            <a:round/>
            <a:headEnd/>
            <a:tailEnd/>
          </a:ln>
        </p:spPr>
        <p:txBody>
          <a:bodyPr/>
          <a:lstStyle/>
          <a:p>
            <a:endParaRPr lang="en-US"/>
          </a:p>
        </p:txBody>
      </p:sp>
      <p:sp>
        <p:nvSpPr>
          <p:cNvPr id="71693" name="Rectangle 18"/>
          <p:cNvSpPr>
            <a:spLocks noChangeArrowheads="1"/>
          </p:cNvSpPr>
          <p:nvPr/>
        </p:nvSpPr>
        <p:spPr bwMode="auto">
          <a:xfrm>
            <a:off x="7683500" y="5608638"/>
            <a:ext cx="12319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b="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71694" name="Line 23"/>
          <p:cNvSpPr>
            <a:spLocks noChangeShapeType="1"/>
          </p:cNvSpPr>
          <p:nvPr/>
        </p:nvSpPr>
        <p:spPr bwMode="auto">
          <a:xfrm>
            <a:off x="5181600" y="2895600"/>
            <a:ext cx="3581400" cy="0"/>
          </a:xfrm>
          <a:prstGeom prst="line">
            <a:avLst/>
          </a:prstGeom>
          <a:noFill/>
          <a:ln w="9525">
            <a:solidFill>
              <a:schemeClr val="tx1"/>
            </a:solidFill>
            <a:round/>
            <a:headEnd/>
            <a:tailEnd type="triangle" w="med" len="med"/>
          </a:ln>
        </p:spPr>
        <p:txBody>
          <a:bodyPr/>
          <a:lstStyle/>
          <a:p>
            <a:endParaRPr lang="en-US"/>
          </a:p>
        </p:txBody>
      </p:sp>
      <p:sp>
        <p:nvSpPr>
          <p:cNvPr id="71695" name="Text Box 25"/>
          <p:cNvSpPr txBox="1">
            <a:spLocks noChangeArrowheads="1"/>
          </p:cNvSpPr>
          <p:nvPr/>
        </p:nvSpPr>
        <p:spPr bwMode="auto">
          <a:xfrm>
            <a:off x="152400" y="3276600"/>
            <a:ext cx="25146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Parenthetical Visions:</a:t>
            </a:r>
            <a:endParaRPr lang="en-US" b="0" i="1" u="sng">
              <a:solidFill>
                <a:schemeClr val="hlink"/>
              </a:solidFill>
            </a:endParaRPr>
          </a:p>
        </p:txBody>
      </p:sp>
      <p:sp>
        <p:nvSpPr>
          <p:cNvPr id="71696" name="Line 27"/>
          <p:cNvSpPr>
            <a:spLocks noChangeShapeType="1"/>
          </p:cNvSpPr>
          <p:nvPr/>
        </p:nvSpPr>
        <p:spPr bwMode="auto">
          <a:xfrm>
            <a:off x="7924800" y="4343400"/>
            <a:ext cx="838200" cy="0"/>
          </a:xfrm>
          <a:prstGeom prst="line">
            <a:avLst/>
          </a:prstGeom>
          <a:noFill/>
          <a:ln w="9525">
            <a:solidFill>
              <a:schemeClr val="tx1"/>
            </a:solidFill>
            <a:round/>
            <a:headEnd/>
            <a:tailEnd type="triangle" w="med" len="med"/>
          </a:ln>
        </p:spPr>
        <p:txBody>
          <a:bodyPr/>
          <a:lstStyle/>
          <a:p>
            <a:endParaRPr lang="en-US"/>
          </a:p>
        </p:txBody>
      </p:sp>
      <p:sp>
        <p:nvSpPr>
          <p:cNvPr id="71697" name="Line 28"/>
          <p:cNvSpPr>
            <a:spLocks noChangeShapeType="1"/>
          </p:cNvSpPr>
          <p:nvPr/>
        </p:nvSpPr>
        <p:spPr bwMode="auto">
          <a:xfrm>
            <a:off x="7315200" y="4572000"/>
            <a:ext cx="1447800" cy="0"/>
          </a:xfrm>
          <a:prstGeom prst="line">
            <a:avLst/>
          </a:prstGeom>
          <a:noFill/>
          <a:ln w="9525">
            <a:solidFill>
              <a:schemeClr val="tx1"/>
            </a:solidFill>
            <a:round/>
            <a:headEnd/>
            <a:tailEnd type="triangle" w="med" len="med"/>
          </a:ln>
        </p:spPr>
        <p:txBody>
          <a:bodyPr/>
          <a:lstStyle/>
          <a:p>
            <a:endParaRPr lang="en-US"/>
          </a:p>
        </p:txBody>
      </p:sp>
      <p:sp>
        <p:nvSpPr>
          <p:cNvPr id="71698" name="Line 29"/>
          <p:cNvSpPr>
            <a:spLocks noChangeShapeType="1"/>
          </p:cNvSpPr>
          <p:nvPr/>
        </p:nvSpPr>
        <p:spPr bwMode="auto">
          <a:xfrm>
            <a:off x="7543800" y="4876800"/>
            <a:ext cx="1219200" cy="0"/>
          </a:xfrm>
          <a:prstGeom prst="line">
            <a:avLst/>
          </a:prstGeom>
          <a:noFill/>
          <a:ln w="9525">
            <a:solidFill>
              <a:schemeClr val="tx1"/>
            </a:solidFill>
            <a:round/>
            <a:headEnd/>
            <a:tailEnd type="triangle" w="med" len="med"/>
          </a:ln>
        </p:spPr>
        <p:txBody>
          <a:bodyPr/>
          <a:lstStyle/>
          <a:p>
            <a:endParaRPr lang="en-US"/>
          </a:p>
        </p:txBody>
      </p:sp>
      <p:sp>
        <p:nvSpPr>
          <p:cNvPr id="71699" name="Text Box 30"/>
          <p:cNvSpPr txBox="1">
            <a:spLocks noChangeArrowheads="1"/>
          </p:cNvSpPr>
          <p:nvPr/>
        </p:nvSpPr>
        <p:spPr bwMode="auto">
          <a:xfrm>
            <a:off x="990600" y="4662488"/>
            <a:ext cx="14478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71700" name="Rectangle 31"/>
          <p:cNvSpPr>
            <a:spLocks noChangeArrowheads="1"/>
          </p:cNvSpPr>
          <p:nvPr/>
        </p:nvSpPr>
        <p:spPr bwMode="auto">
          <a:xfrm>
            <a:off x="1981200" y="5576888"/>
            <a:ext cx="3214688" cy="366712"/>
          </a:xfrm>
          <a:prstGeom prst="rect">
            <a:avLst/>
          </a:prstGeom>
          <a:noFill/>
          <a:ln w="9525">
            <a:noFill/>
            <a:miter lim="800000"/>
            <a:headEnd/>
            <a:tailEnd/>
          </a:ln>
        </p:spPr>
        <p:txBody>
          <a:bodyPr wrap="none" anchor="ctr">
            <a:spAutoFit/>
          </a:bodyPr>
          <a:lstStyle/>
          <a:p>
            <a:r>
              <a:rPr lang="en-US" sz="1400" i="1">
                <a:latin typeface="Tahoma Small Cap" pitchFamily="34" charset="0"/>
              </a:rPr>
              <a:t>“</a:t>
            </a:r>
            <a:r>
              <a:rPr lang="en-US" sz="1200" i="1">
                <a:latin typeface="Tahoma Small Cap" pitchFamily="34" charset="0"/>
              </a:rPr>
              <a:t>sign of the Son of Man”</a:t>
            </a:r>
            <a:r>
              <a:rPr lang="en-US" sz="1400" i="1">
                <a:latin typeface="Tahoma Small Cap" pitchFamily="34" charset="0"/>
              </a:rPr>
              <a:t> </a:t>
            </a:r>
            <a:r>
              <a:rPr lang="en-US" sz="1200">
                <a:latin typeface="Tahoma Small Cap" pitchFamily="34" charset="0"/>
              </a:rPr>
              <a:t>(Mt. 24:30)</a:t>
            </a:r>
            <a:r>
              <a:rPr lang="en-US" b="0"/>
              <a:t> </a:t>
            </a:r>
          </a:p>
        </p:txBody>
      </p:sp>
      <p:sp>
        <p:nvSpPr>
          <p:cNvPr id="71701" name="Rectangle 21"/>
          <p:cNvSpPr>
            <a:spLocks noChangeArrowheads="1"/>
          </p:cNvSpPr>
          <p:nvPr/>
        </p:nvSpPr>
        <p:spPr bwMode="auto">
          <a:xfrm>
            <a:off x="2438400" y="4953000"/>
            <a:ext cx="5181600" cy="685800"/>
          </a:xfrm>
          <a:prstGeom prst="rect">
            <a:avLst/>
          </a:prstGeom>
          <a:solidFill>
            <a:schemeClr val="bg1"/>
          </a:solidFill>
          <a:ln w="9525" algn="ctr">
            <a:noFill/>
            <a:round/>
            <a:headEnd/>
            <a:tailEnd/>
          </a:ln>
        </p:spPr>
        <p:txBody>
          <a:bodyPr/>
          <a:lstStyle/>
          <a:p>
            <a:endParaRPr lang="en-US">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3" name="Rectangle 11"/>
          <p:cNvSpPr>
            <a:spLocks noChangeArrowheads="1"/>
          </p:cNvSpPr>
          <p:nvPr/>
        </p:nvSpPr>
        <p:spPr bwMode="auto">
          <a:xfrm>
            <a:off x="609600" y="114300"/>
            <a:ext cx="8458200" cy="5448300"/>
          </a:xfrm>
          <a:prstGeom prst="rect">
            <a:avLst/>
          </a:prstGeom>
          <a:noFill/>
          <a:ln w="9525">
            <a:noFill/>
            <a:miter lim="800000"/>
            <a:headEnd/>
            <a:tailEnd/>
          </a:ln>
          <a:effectLst/>
        </p:spPr>
        <p:txBody>
          <a:bodyPr anchor="ctr">
            <a:spAutoFit/>
          </a:bodyPr>
          <a:lstStyle/>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endParaRPr lang="en-US" dirty="0">
              <a:effectLst>
                <a:outerShdw blurRad="38100" dist="38100" dir="2700000" algn="tl">
                  <a:srgbClr val="010199"/>
                </a:outerShdw>
              </a:effectLst>
              <a:latin typeface="Tahoma Small Cap" pitchFamily="34" charset="0"/>
              <a:cs typeface="Times New Roman" pitchFamily="18" charset="0"/>
            </a:endParaRPr>
          </a:p>
          <a:p>
            <a:pPr>
              <a:tabLst>
                <a:tab pos="228600" algn="l"/>
                <a:tab pos="457200" algn="l"/>
                <a:tab pos="685800" algn="l"/>
                <a:tab pos="914400" algn="l"/>
              </a:tabLst>
              <a:defRPr/>
            </a:pPr>
            <a:r>
              <a:rPr lang="en-US" dirty="0">
                <a:latin typeface="Tahoma Small Cap" pitchFamily="34" charset="0"/>
                <a:cs typeface="Times New Roman" pitchFamily="18" charset="0"/>
              </a:rPr>
              <a:t>1-2-3-4-5-</a:t>
            </a:r>
            <a:r>
              <a:rPr lang="en-US" dirty="0">
                <a:solidFill>
                  <a:schemeClr val="hlink"/>
                </a:solidFill>
                <a:latin typeface="Tahoma Small Cap" pitchFamily="34" charset="0"/>
                <a:cs typeface="Times New Roman" pitchFamily="18" charset="0"/>
              </a:rPr>
              <a:t>6-7-</a:t>
            </a:r>
            <a:r>
              <a:rPr lang="en-US" dirty="0">
                <a:solidFill>
                  <a:srgbClr val="FF9900"/>
                </a:solidFill>
                <a:latin typeface="Tahoma Small Cap" pitchFamily="34" charset="0"/>
                <a:cs typeface="Times New Roman" pitchFamily="18" charset="0"/>
              </a:rPr>
              <a:t>8</a:t>
            </a:r>
            <a:r>
              <a:rPr lang="en-US" dirty="0">
                <a:solidFill>
                  <a:schemeClr val="hlink"/>
                </a:solidFill>
                <a:latin typeface="Tahoma Small Cap" pitchFamily="34" charset="0"/>
                <a:cs typeface="Times New Roman" pitchFamily="18" charset="0"/>
              </a:rPr>
              <a:t>    </a:t>
            </a:r>
          </a:p>
          <a:p>
            <a:pPr>
              <a:lnSpc>
                <a:spcPct val="150000"/>
              </a:lnSpc>
              <a:tabLst>
                <a:tab pos="228600" algn="l"/>
                <a:tab pos="457200" algn="l"/>
                <a:tab pos="685800" algn="l"/>
                <a:tab pos="914400" algn="l"/>
              </a:tabLst>
              <a:defRPr/>
            </a:pPr>
            <a:r>
              <a:rPr lang="en-US" dirty="0">
                <a:solidFill>
                  <a:schemeClr val="hlink"/>
                </a:solidFill>
                <a:latin typeface="Tahoma Small Cap" pitchFamily="34" charset="0"/>
                <a:cs typeface="Times New Roman" pitchFamily="18" charset="0"/>
              </a:rPr>
              <a:t>         </a:t>
            </a:r>
            <a:r>
              <a:rPr lang="en-US" b="0" dirty="0"/>
              <a:t>       </a:t>
            </a:r>
            <a:r>
              <a:rPr lang="en-US" b="0" i="1" dirty="0">
                <a:latin typeface="Tahoma Small Cap" pitchFamily="34" charset="0"/>
              </a:rPr>
              <a:t>• </a:t>
            </a:r>
            <a:r>
              <a:rPr lang="en-US" i="1" u="sng" dirty="0">
                <a:latin typeface="Tahoma Small Cap" pitchFamily="34" charset="0"/>
              </a:rPr>
              <a:t>6</a:t>
            </a:r>
            <a:r>
              <a:rPr lang="en-US" i="1" u="sng" baseline="30000" dirty="0">
                <a:latin typeface="Tahoma Small Cap" pitchFamily="34" charset="0"/>
              </a:rPr>
              <a:t>th</a:t>
            </a:r>
            <a:r>
              <a:rPr lang="en-US" i="1" dirty="0">
                <a:latin typeface="Tahoma Small Cap" pitchFamily="34" charset="0"/>
              </a:rPr>
              <a:t>seal</a:t>
            </a:r>
            <a:r>
              <a:rPr lang="en-US" b="0" i="1" dirty="0">
                <a:latin typeface="Tahoma Small Cap" pitchFamily="34" charset="0"/>
              </a:rPr>
              <a:t>: </a:t>
            </a:r>
            <a:r>
              <a:rPr lang="en-US" b="0" i="1" dirty="0">
                <a:solidFill>
                  <a:schemeClr val="hlink"/>
                </a:solidFill>
                <a:latin typeface="Tahoma Small Cap" pitchFamily="34" charset="0"/>
              </a:rPr>
              <a:t>Quake</a:t>
            </a:r>
            <a:r>
              <a:rPr lang="en-US" b="0" i="1" dirty="0">
                <a:latin typeface="Tahoma Small Cap" pitchFamily="34" charset="0"/>
              </a:rPr>
              <a:t> &amp; </a:t>
            </a:r>
            <a:r>
              <a:rPr lang="en-US" b="0" i="1" dirty="0">
                <a:solidFill>
                  <a:schemeClr val="hlink"/>
                </a:solidFill>
                <a:latin typeface="Tahoma Small Cap" pitchFamily="34" charset="0"/>
              </a:rPr>
              <a:t>Celestial Signs</a:t>
            </a:r>
            <a:r>
              <a:rPr lang="en-US" b="0" i="1" dirty="0"/>
              <a:t> </a:t>
            </a:r>
          </a:p>
          <a:p>
            <a:pPr algn="ctr">
              <a:tabLst>
                <a:tab pos="228600" algn="l"/>
                <a:tab pos="457200" algn="l"/>
                <a:tab pos="685800" algn="l"/>
                <a:tab pos="914400" algn="l"/>
              </a:tabLst>
              <a:defRPr/>
            </a:pPr>
            <a:r>
              <a:rPr lang="en-US" b="0" i="1" dirty="0"/>
              <a:t>(Four winds of the earth restrained)		                                                                                              	  			(144,000 servants of God sealed)			                                                                                               					(Future Martyrs in Great Tribulation Period)			                                                                                                    	    </a:t>
            </a:r>
            <a:r>
              <a:rPr lang="en-US" b="0" i="1" dirty="0" smtClean="0"/>
              <a:t> </a:t>
            </a:r>
            <a:r>
              <a:rPr lang="en-US" b="0" i="1" dirty="0" smtClean="0">
                <a:latin typeface="Tahoma Small Cap" pitchFamily="34" charset="0"/>
              </a:rPr>
              <a:t>• </a:t>
            </a:r>
            <a:r>
              <a:rPr lang="en-US" i="1" u="sng" dirty="0">
                <a:latin typeface="Tahoma Small Cap" pitchFamily="34" charset="0"/>
              </a:rPr>
              <a:t>7</a:t>
            </a:r>
            <a:r>
              <a:rPr lang="en-US" i="1" u="sng" baseline="30000" dirty="0">
                <a:latin typeface="Tahoma Small Cap" pitchFamily="34" charset="0"/>
              </a:rPr>
              <a:t>th</a:t>
            </a:r>
            <a:r>
              <a:rPr lang="en-US" i="1" dirty="0">
                <a:latin typeface="Tahoma Small Cap" pitchFamily="34" charset="0"/>
              </a:rPr>
              <a:t>seal: </a:t>
            </a:r>
            <a:r>
              <a:rPr lang="en-US" b="0" i="1" dirty="0">
                <a:solidFill>
                  <a:schemeClr val="hlink"/>
                </a:solidFill>
                <a:latin typeface="Tahoma Small Cap" pitchFamily="34" charset="0"/>
              </a:rPr>
              <a:t>Silence</a:t>
            </a:r>
            <a:r>
              <a:rPr lang="en-US" b="0" i="1" dirty="0">
                <a:latin typeface="Tahoma Small Cap" pitchFamily="34" charset="0"/>
              </a:rPr>
              <a:t> &amp; the </a:t>
            </a:r>
            <a:r>
              <a:rPr lang="en-US" b="0" i="1" dirty="0">
                <a:solidFill>
                  <a:schemeClr val="hlink"/>
                </a:solidFill>
                <a:latin typeface="Tahoma Small Cap" pitchFamily="34" charset="0"/>
              </a:rPr>
              <a:t>7 Trumpets</a:t>
            </a:r>
            <a:r>
              <a:rPr lang="en-US" b="0" i="1" dirty="0">
                <a:latin typeface="Tahoma Small Cap" pitchFamily="34" charset="0"/>
              </a:rPr>
              <a:t> </a:t>
            </a:r>
            <a:r>
              <a:rPr lang="en-US" b="0" i="1" dirty="0"/>
              <a:t>(Day of At-One-</a:t>
            </a:r>
            <a:r>
              <a:rPr lang="en-US" b="0" i="1" dirty="0" err="1"/>
              <a:t>Ment</a:t>
            </a:r>
            <a:r>
              <a:rPr lang="en-US" b="0" i="1" dirty="0"/>
              <a:t>)</a:t>
            </a:r>
          </a:p>
          <a:p>
            <a:pPr algn="ctr">
              <a:tabLst>
                <a:tab pos="228600" algn="l"/>
                <a:tab pos="457200" algn="l"/>
                <a:tab pos="685800" algn="l"/>
                <a:tab pos="914400" algn="l"/>
              </a:tabLst>
              <a:defRPr/>
            </a:pPr>
            <a:r>
              <a:rPr lang="en-US" b="0" i="1" dirty="0"/>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1</a:t>
            </a:r>
            <a:r>
              <a:rPr lang="en-US" i="1" baseline="30000" dirty="0">
                <a:solidFill>
                  <a:srgbClr val="FF9900"/>
                </a:solidFill>
                <a:latin typeface="Tahoma Small Cap" pitchFamily="34" charset="0"/>
              </a:rPr>
              <a:t>st</a:t>
            </a:r>
            <a:r>
              <a:rPr lang="en-US" i="1" dirty="0">
                <a:solidFill>
                  <a:srgbClr val="FF9900"/>
                </a:solidFill>
                <a:latin typeface="Tahoma Small Cap" pitchFamily="34" charset="0"/>
              </a:rPr>
              <a:t>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earth’s vegetation</a:t>
            </a:r>
            <a:r>
              <a:rPr lang="en-US" b="0" i="1" dirty="0">
                <a:solidFill>
                  <a:srgbClr val="FF9900"/>
                </a:solidFill>
              </a:rPr>
              <a:t> destroyed</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2</a:t>
            </a:r>
            <a:r>
              <a:rPr lang="en-US" i="1" baseline="30000" dirty="0">
                <a:solidFill>
                  <a:srgbClr val="FF9900"/>
                </a:solidFill>
                <a:latin typeface="Tahoma Small Cap" pitchFamily="34" charset="0"/>
              </a:rPr>
              <a:t>nd</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sea</a:t>
            </a:r>
            <a:r>
              <a:rPr lang="en-US" b="0" i="1" dirty="0">
                <a:solidFill>
                  <a:srgbClr val="FF9900"/>
                </a:solidFill>
              </a:rPr>
              <a:t> becomes blood </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3</a:t>
            </a:r>
            <a:r>
              <a:rPr lang="en-US" i="1" baseline="30000" dirty="0">
                <a:solidFill>
                  <a:srgbClr val="FF9900"/>
                </a:solidFill>
                <a:latin typeface="Tahoma Small Cap" pitchFamily="34" charset="0"/>
              </a:rPr>
              <a:t>rd</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a:t>
            </a:r>
            <a:r>
              <a:rPr lang="en-US" b="0" i="1" dirty="0">
                <a:solidFill>
                  <a:schemeClr val="hlink"/>
                </a:solidFill>
              </a:rPr>
              <a:t>rivers &amp; springs</a:t>
            </a:r>
            <a:r>
              <a:rPr lang="en-US" b="0" i="1" dirty="0">
                <a:solidFill>
                  <a:srgbClr val="FF9900"/>
                </a:solidFill>
              </a:rPr>
              <a:t> polluted  </a:t>
            </a:r>
          </a:p>
          <a:p>
            <a:pPr algn="ctr">
              <a:tabLst>
                <a:tab pos="228600" algn="l"/>
                <a:tab pos="457200" algn="l"/>
                <a:tab pos="685800" algn="l"/>
                <a:tab pos="914400" algn="l"/>
              </a:tabLst>
              <a:defRPr/>
            </a:pPr>
            <a:r>
              <a:rPr lang="en-US" b="0" i="1" dirty="0">
                <a:solidFill>
                  <a:srgbClr val="FF9900"/>
                </a:solidFill>
              </a:rPr>
              <a:t>	            </a:t>
            </a:r>
            <a:r>
              <a:rPr lang="en-US" b="0" i="1" dirty="0">
                <a:solidFill>
                  <a:srgbClr val="FF9900"/>
                </a:solidFill>
                <a:latin typeface="Tahoma Small Cap" pitchFamily="34" charset="0"/>
              </a:rPr>
              <a:t>• </a:t>
            </a:r>
            <a:r>
              <a:rPr lang="en-US" i="1" dirty="0">
                <a:solidFill>
                  <a:srgbClr val="FF9900"/>
                </a:solidFill>
                <a:latin typeface="Tahoma Small Cap" pitchFamily="34" charset="0"/>
              </a:rPr>
              <a:t>4</a:t>
            </a:r>
            <a:r>
              <a:rPr lang="en-US" i="1" baseline="30000" dirty="0">
                <a:solidFill>
                  <a:srgbClr val="FF9900"/>
                </a:solidFill>
                <a:latin typeface="Tahoma Small Cap" pitchFamily="34" charset="0"/>
              </a:rPr>
              <a:t>th</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1/3rd of the </a:t>
            </a:r>
            <a:r>
              <a:rPr lang="en-US" b="0" i="1" dirty="0">
                <a:solidFill>
                  <a:schemeClr val="hlink"/>
                </a:solidFill>
              </a:rPr>
              <a:t>day &amp; night</a:t>
            </a:r>
            <a:r>
              <a:rPr lang="en-US" b="0" i="1" dirty="0">
                <a:solidFill>
                  <a:srgbClr val="FF9900"/>
                </a:solidFill>
              </a:rPr>
              <a:t> (no light)</a:t>
            </a:r>
            <a:r>
              <a:rPr lang="en-US" b="0" i="1" dirty="0">
                <a:effectLst>
                  <a:outerShdw blurRad="38100" dist="38100" dir="2700000" algn="tl">
                    <a:srgbClr val="010199"/>
                  </a:outerShdw>
                </a:effectLst>
              </a:rPr>
              <a:t>                                                                                                                                                	</a:t>
            </a:r>
            <a:endParaRPr lang="en-US" b="0" dirty="0">
              <a:effectLst>
                <a:outerShdw blurRad="38100" dist="38100" dir="2700000" algn="tl">
                  <a:srgbClr val="010199"/>
                </a:outerShdw>
              </a:effectLst>
              <a:latin typeface="Tahoma Small Cap" pitchFamily="34" charset="0"/>
            </a:endParaRPr>
          </a:p>
        </p:txBody>
      </p:sp>
      <p:sp>
        <p:nvSpPr>
          <p:cNvPr id="72707" name="Line 4"/>
          <p:cNvSpPr>
            <a:spLocks noChangeShapeType="1"/>
          </p:cNvSpPr>
          <p:nvPr/>
        </p:nvSpPr>
        <p:spPr bwMode="auto">
          <a:xfrm>
            <a:off x="609600" y="5943600"/>
            <a:ext cx="8229600" cy="0"/>
          </a:xfrm>
          <a:prstGeom prst="line">
            <a:avLst/>
          </a:prstGeom>
          <a:noFill/>
          <a:ln w="28575">
            <a:solidFill>
              <a:schemeClr val="tx1"/>
            </a:solidFill>
            <a:round/>
            <a:headEnd/>
            <a:tailEnd/>
          </a:ln>
        </p:spPr>
        <p:txBody>
          <a:bodyPr/>
          <a:lstStyle/>
          <a:p>
            <a:endParaRPr lang="en-US"/>
          </a:p>
        </p:txBody>
      </p:sp>
      <p:sp>
        <p:nvSpPr>
          <p:cNvPr id="72708" name="Line 5"/>
          <p:cNvSpPr>
            <a:spLocks noChangeShapeType="1"/>
          </p:cNvSpPr>
          <p:nvPr/>
        </p:nvSpPr>
        <p:spPr bwMode="auto">
          <a:xfrm>
            <a:off x="8839200" y="2362200"/>
            <a:ext cx="0" cy="3581400"/>
          </a:xfrm>
          <a:prstGeom prst="line">
            <a:avLst/>
          </a:prstGeom>
          <a:noFill/>
          <a:ln w="28575">
            <a:solidFill>
              <a:schemeClr val="tx1"/>
            </a:solidFill>
            <a:round/>
            <a:headEnd/>
            <a:tailEnd/>
          </a:ln>
        </p:spPr>
        <p:txBody>
          <a:bodyPr/>
          <a:lstStyle/>
          <a:p>
            <a:endParaRPr lang="en-US"/>
          </a:p>
        </p:txBody>
      </p:sp>
      <p:sp>
        <p:nvSpPr>
          <p:cNvPr id="72709"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72710"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72711"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72712" name="Rectangle 9"/>
          <p:cNvSpPr>
            <a:spLocks noChangeArrowheads="1"/>
          </p:cNvSpPr>
          <p:nvPr/>
        </p:nvSpPr>
        <p:spPr bwMode="auto">
          <a:xfrm>
            <a:off x="3200400" y="808038"/>
            <a:ext cx="3124200" cy="10064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8</a:t>
            </a:r>
          </a:p>
          <a:p>
            <a:pPr algn="ctr">
              <a:tabLst>
                <a:tab pos="228600" algn="l"/>
                <a:tab pos="457200" algn="l"/>
                <a:tab pos="685800" algn="l"/>
                <a:tab pos="914400" algn="l"/>
              </a:tabLst>
            </a:pPr>
            <a:r>
              <a:rPr lang="en-US">
                <a:latin typeface="Tahoma Small Cap" pitchFamily="34" charset="0"/>
                <a:cs typeface="Times New Roman" pitchFamily="18" charset="0"/>
              </a:rPr>
              <a:t>(</a:t>
            </a:r>
            <a:r>
              <a:rPr lang="en-US">
                <a:solidFill>
                  <a:srgbClr val="FF9900"/>
                </a:solidFill>
                <a:latin typeface="Tahoma Small Cap" pitchFamily="34" charset="0"/>
                <a:cs typeface="Times New Roman" pitchFamily="18" charset="0"/>
              </a:rPr>
              <a:t>First Four Trumpets</a:t>
            </a:r>
            <a:r>
              <a:rPr lang="en-US">
                <a:latin typeface="Tahoma Small Cap" pitchFamily="34" charset="0"/>
                <a:cs typeface="Times New Roman" pitchFamily="18" charset="0"/>
              </a:rPr>
              <a:t>)</a:t>
            </a:r>
            <a:endParaRPr lang="en-US" b="0">
              <a:latin typeface="Tahoma Small Cap" pitchFamily="34" charset="0"/>
            </a:endParaRPr>
          </a:p>
          <a:p>
            <a:pPr>
              <a:tabLst>
                <a:tab pos="228600" algn="l"/>
                <a:tab pos="457200" algn="l"/>
                <a:tab pos="685800" algn="l"/>
                <a:tab pos="914400" algn="l"/>
              </a:tabLst>
            </a:pPr>
            <a:endParaRPr lang="en-US" sz="2400" b="0">
              <a:latin typeface="Times New Roman" pitchFamily="18" charset="0"/>
            </a:endParaRPr>
          </a:p>
        </p:txBody>
      </p:sp>
      <p:sp>
        <p:nvSpPr>
          <p:cNvPr id="72713"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72714" name="Text Box 13"/>
          <p:cNvSpPr txBox="1">
            <a:spLocks noChangeArrowheads="1"/>
          </p:cNvSpPr>
          <p:nvPr/>
        </p:nvSpPr>
        <p:spPr bwMode="auto">
          <a:xfrm>
            <a:off x="609600" y="1995488"/>
            <a:ext cx="7086600" cy="366712"/>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r>
              <a:rPr lang="en-US" b="0"/>
              <a:t> </a:t>
            </a:r>
          </a:p>
        </p:txBody>
      </p:sp>
      <p:sp>
        <p:nvSpPr>
          <p:cNvPr id="72715" name="Arc 16"/>
          <p:cNvSpPr>
            <a:spLocks/>
          </p:cNvSpPr>
          <p:nvPr/>
        </p:nvSpPr>
        <p:spPr bwMode="auto">
          <a:xfrm flipH="1">
            <a:off x="7696200" y="5443538"/>
            <a:ext cx="1143000" cy="500062"/>
          </a:xfrm>
          <a:custGeom>
            <a:avLst/>
            <a:gdLst>
              <a:gd name="T0" fmla="*/ 2147483647 w 43200"/>
              <a:gd name="T1" fmla="*/ 2147483647 h 23535"/>
              <a:gd name="T2" fmla="*/ 2147483647 w 43200"/>
              <a:gd name="T3" fmla="*/ 2147483647 h 23535"/>
              <a:gd name="T4" fmla="*/ 2147483647 w 43200"/>
              <a:gd name="T5" fmla="*/ 2147483647 h 23535"/>
              <a:gd name="T6" fmla="*/ 0 60000 65536"/>
              <a:gd name="T7" fmla="*/ 0 60000 65536"/>
              <a:gd name="T8" fmla="*/ 0 60000 65536"/>
              <a:gd name="T9" fmla="*/ 0 w 43200"/>
              <a:gd name="T10" fmla="*/ 0 h 23535"/>
              <a:gd name="T11" fmla="*/ 43200 w 43200"/>
              <a:gd name="T12" fmla="*/ 23535 h 23535"/>
            </a:gdLst>
            <a:ahLst/>
            <a:cxnLst>
              <a:cxn ang="T6">
                <a:pos x="T0" y="T1"/>
              </a:cxn>
              <a:cxn ang="T7">
                <a:pos x="T2" y="T3"/>
              </a:cxn>
              <a:cxn ang="T8">
                <a:pos x="T4" y="T5"/>
              </a:cxn>
            </a:cxnLst>
            <a:rect l="T9" t="T10" r="T11" b="T12"/>
            <a:pathLst>
              <a:path w="43200" h="23535"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path>
              <a:path w="43200" h="23535"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1"/>
                  <a:pt x="43113" y="23535"/>
                </a:cubicBezTo>
                <a:lnTo>
                  <a:pt x="21600" y="21600"/>
                </a:lnTo>
                <a:close/>
              </a:path>
            </a:pathLst>
          </a:custGeom>
          <a:noFill/>
          <a:ln w="28575">
            <a:solidFill>
              <a:schemeClr val="tx1"/>
            </a:solidFill>
            <a:round/>
            <a:headEnd/>
            <a:tailEnd/>
          </a:ln>
        </p:spPr>
        <p:txBody>
          <a:bodyPr/>
          <a:lstStyle/>
          <a:p>
            <a:endParaRPr lang="en-US"/>
          </a:p>
        </p:txBody>
      </p:sp>
      <p:sp>
        <p:nvSpPr>
          <p:cNvPr id="72716" name="Line 17"/>
          <p:cNvSpPr>
            <a:spLocks noChangeShapeType="1"/>
          </p:cNvSpPr>
          <p:nvPr/>
        </p:nvSpPr>
        <p:spPr bwMode="auto">
          <a:xfrm>
            <a:off x="7696200" y="2362200"/>
            <a:ext cx="0" cy="3581400"/>
          </a:xfrm>
          <a:prstGeom prst="line">
            <a:avLst/>
          </a:prstGeom>
          <a:noFill/>
          <a:ln w="19050">
            <a:solidFill>
              <a:schemeClr val="tx1"/>
            </a:solidFill>
            <a:round/>
            <a:headEnd/>
            <a:tailEnd/>
          </a:ln>
        </p:spPr>
        <p:txBody>
          <a:bodyPr/>
          <a:lstStyle/>
          <a:p>
            <a:endParaRPr lang="en-US"/>
          </a:p>
        </p:txBody>
      </p:sp>
      <p:sp>
        <p:nvSpPr>
          <p:cNvPr id="72717" name="Rectangle 18"/>
          <p:cNvSpPr>
            <a:spLocks noChangeArrowheads="1"/>
          </p:cNvSpPr>
          <p:nvPr/>
        </p:nvSpPr>
        <p:spPr bwMode="auto">
          <a:xfrm>
            <a:off x="7683500" y="5608638"/>
            <a:ext cx="12319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b="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72718" name="Line 23"/>
          <p:cNvSpPr>
            <a:spLocks noChangeShapeType="1"/>
          </p:cNvSpPr>
          <p:nvPr/>
        </p:nvSpPr>
        <p:spPr bwMode="auto">
          <a:xfrm>
            <a:off x="5181600" y="2895600"/>
            <a:ext cx="3581400" cy="0"/>
          </a:xfrm>
          <a:prstGeom prst="line">
            <a:avLst/>
          </a:prstGeom>
          <a:noFill/>
          <a:ln w="9525">
            <a:solidFill>
              <a:schemeClr val="tx1"/>
            </a:solidFill>
            <a:round/>
            <a:headEnd/>
            <a:tailEnd type="triangle" w="med" len="med"/>
          </a:ln>
        </p:spPr>
        <p:txBody>
          <a:bodyPr/>
          <a:lstStyle/>
          <a:p>
            <a:endParaRPr lang="en-US"/>
          </a:p>
        </p:txBody>
      </p:sp>
      <p:sp>
        <p:nvSpPr>
          <p:cNvPr id="72719" name="Text Box 25"/>
          <p:cNvSpPr txBox="1">
            <a:spLocks noChangeArrowheads="1"/>
          </p:cNvSpPr>
          <p:nvPr/>
        </p:nvSpPr>
        <p:spPr bwMode="auto">
          <a:xfrm>
            <a:off x="152400" y="3276600"/>
            <a:ext cx="25146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Parenthetical Visions:</a:t>
            </a:r>
            <a:endParaRPr lang="en-US" b="0" i="1" u="sng">
              <a:solidFill>
                <a:schemeClr val="hlink"/>
              </a:solidFill>
            </a:endParaRPr>
          </a:p>
        </p:txBody>
      </p:sp>
      <p:sp>
        <p:nvSpPr>
          <p:cNvPr id="72720" name="Line 26"/>
          <p:cNvSpPr>
            <a:spLocks noChangeShapeType="1"/>
          </p:cNvSpPr>
          <p:nvPr/>
        </p:nvSpPr>
        <p:spPr bwMode="auto">
          <a:xfrm>
            <a:off x="7696200" y="5105400"/>
            <a:ext cx="1066800" cy="0"/>
          </a:xfrm>
          <a:prstGeom prst="line">
            <a:avLst/>
          </a:prstGeom>
          <a:noFill/>
          <a:ln w="9525">
            <a:solidFill>
              <a:schemeClr val="tx1"/>
            </a:solidFill>
            <a:round/>
            <a:headEnd/>
            <a:tailEnd type="triangle" w="med" len="med"/>
          </a:ln>
        </p:spPr>
        <p:txBody>
          <a:bodyPr/>
          <a:lstStyle/>
          <a:p>
            <a:endParaRPr lang="en-US"/>
          </a:p>
        </p:txBody>
      </p:sp>
      <p:sp>
        <p:nvSpPr>
          <p:cNvPr id="72721" name="Line 27"/>
          <p:cNvSpPr>
            <a:spLocks noChangeShapeType="1"/>
          </p:cNvSpPr>
          <p:nvPr/>
        </p:nvSpPr>
        <p:spPr bwMode="auto">
          <a:xfrm>
            <a:off x="7924800" y="4343400"/>
            <a:ext cx="838200" cy="0"/>
          </a:xfrm>
          <a:prstGeom prst="line">
            <a:avLst/>
          </a:prstGeom>
          <a:noFill/>
          <a:ln w="9525">
            <a:solidFill>
              <a:schemeClr val="tx1"/>
            </a:solidFill>
            <a:round/>
            <a:headEnd/>
            <a:tailEnd type="triangle" w="med" len="med"/>
          </a:ln>
        </p:spPr>
        <p:txBody>
          <a:bodyPr/>
          <a:lstStyle/>
          <a:p>
            <a:endParaRPr lang="en-US"/>
          </a:p>
        </p:txBody>
      </p:sp>
      <p:sp>
        <p:nvSpPr>
          <p:cNvPr id="72722" name="Line 28"/>
          <p:cNvSpPr>
            <a:spLocks noChangeShapeType="1"/>
          </p:cNvSpPr>
          <p:nvPr/>
        </p:nvSpPr>
        <p:spPr bwMode="auto">
          <a:xfrm>
            <a:off x="7315200" y="4572000"/>
            <a:ext cx="1447800" cy="0"/>
          </a:xfrm>
          <a:prstGeom prst="line">
            <a:avLst/>
          </a:prstGeom>
          <a:noFill/>
          <a:ln w="9525">
            <a:solidFill>
              <a:schemeClr val="tx1"/>
            </a:solidFill>
            <a:round/>
            <a:headEnd/>
            <a:tailEnd type="triangle" w="med" len="med"/>
          </a:ln>
        </p:spPr>
        <p:txBody>
          <a:bodyPr/>
          <a:lstStyle/>
          <a:p>
            <a:endParaRPr lang="en-US"/>
          </a:p>
        </p:txBody>
      </p:sp>
      <p:sp>
        <p:nvSpPr>
          <p:cNvPr id="72723" name="Line 29"/>
          <p:cNvSpPr>
            <a:spLocks noChangeShapeType="1"/>
          </p:cNvSpPr>
          <p:nvPr/>
        </p:nvSpPr>
        <p:spPr bwMode="auto">
          <a:xfrm>
            <a:off x="7543800" y="4876800"/>
            <a:ext cx="1219200" cy="0"/>
          </a:xfrm>
          <a:prstGeom prst="line">
            <a:avLst/>
          </a:prstGeom>
          <a:noFill/>
          <a:ln w="9525">
            <a:solidFill>
              <a:schemeClr val="tx1"/>
            </a:solidFill>
            <a:round/>
            <a:headEnd/>
            <a:tailEnd type="triangle" w="med" len="med"/>
          </a:ln>
        </p:spPr>
        <p:txBody>
          <a:bodyPr/>
          <a:lstStyle/>
          <a:p>
            <a:endParaRPr lang="en-US"/>
          </a:p>
        </p:txBody>
      </p:sp>
      <p:sp>
        <p:nvSpPr>
          <p:cNvPr id="72724" name="Text Box 30"/>
          <p:cNvSpPr txBox="1">
            <a:spLocks noChangeArrowheads="1"/>
          </p:cNvSpPr>
          <p:nvPr/>
        </p:nvSpPr>
        <p:spPr bwMode="auto">
          <a:xfrm>
            <a:off x="990600" y="4662488"/>
            <a:ext cx="1447800" cy="366712"/>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72725" name="Rectangle 31"/>
          <p:cNvSpPr>
            <a:spLocks noChangeArrowheads="1"/>
          </p:cNvSpPr>
          <p:nvPr/>
        </p:nvSpPr>
        <p:spPr bwMode="auto">
          <a:xfrm>
            <a:off x="1981200" y="5576888"/>
            <a:ext cx="3214688" cy="366712"/>
          </a:xfrm>
          <a:prstGeom prst="rect">
            <a:avLst/>
          </a:prstGeom>
          <a:noFill/>
          <a:ln w="9525">
            <a:noFill/>
            <a:miter lim="800000"/>
            <a:headEnd/>
            <a:tailEnd/>
          </a:ln>
        </p:spPr>
        <p:txBody>
          <a:bodyPr wrap="none" anchor="ctr">
            <a:spAutoFit/>
          </a:bodyPr>
          <a:lstStyle/>
          <a:p>
            <a:r>
              <a:rPr lang="en-US" sz="1400" i="1">
                <a:latin typeface="Tahoma Small Cap" pitchFamily="34" charset="0"/>
              </a:rPr>
              <a:t>“</a:t>
            </a:r>
            <a:r>
              <a:rPr lang="en-US" sz="1200" i="1">
                <a:latin typeface="Tahoma Small Cap" pitchFamily="34" charset="0"/>
              </a:rPr>
              <a:t>sign of the Son of Man”</a:t>
            </a:r>
            <a:r>
              <a:rPr lang="en-US" sz="1400" i="1">
                <a:latin typeface="Tahoma Small Cap" pitchFamily="34" charset="0"/>
              </a:rPr>
              <a:t> </a:t>
            </a:r>
            <a:r>
              <a:rPr lang="en-US" sz="1200">
                <a:latin typeface="Tahoma Small Cap" pitchFamily="34" charset="0"/>
              </a:rPr>
              <a:t>(Mt. 24:30)</a:t>
            </a:r>
            <a:r>
              <a:rPr lang="en-US" b="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Line 4"/>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73731" name="Line 5"/>
          <p:cNvSpPr>
            <a:spLocks noChangeShapeType="1"/>
          </p:cNvSpPr>
          <p:nvPr/>
        </p:nvSpPr>
        <p:spPr bwMode="auto">
          <a:xfrm>
            <a:off x="8839200" y="2362200"/>
            <a:ext cx="0" cy="3886200"/>
          </a:xfrm>
          <a:prstGeom prst="line">
            <a:avLst/>
          </a:prstGeom>
          <a:noFill/>
          <a:ln w="28575">
            <a:solidFill>
              <a:schemeClr val="tx1"/>
            </a:solidFill>
            <a:round/>
            <a:headEnd/>
            <a:tailEnd/>
          </a:ln>
        </p:spPr>
        <p:txBody>
          <a:bodyPr/>
          <a:lstStyle/>
          <a:p>
            <a:endParaRPr lang="en-US"/>
          </a:p>
        </p:txBody>
      </p:sp>
      <p:sp>
        <p:nvSpPr>
          <p:cNvPr id="73732"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73733"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73734"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73735" name="Rectangle 9"/>
          <p:cNvSpPr>
            <a:spLocks noChangeArrowheads="1"/>
          </p:cNvSpPr>
          <p:nvPr/>
        </p:nvSpPr>
        <p:spPr bwMode="auto">
          <a:xfrm>
            <a:off x="1752600" y="1003300"/>
            <a:ext cx="6324600" cy="611188"/>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9</a:t>
            </a:r>
          </a:p>
          <a:p>
            <a:pPr algn="ctr">
              <a:tabLst>
                <a:tab pos="228600" algn="l"/>
                <a:tab pos="457200" algn="l"/>
                <a:tab pos="685800" algn="l"/>
                <a:tab pos="914400" algn="l"/>
              </a:tabLst>
            </a:pPr>
            <a:r>
              <a:rPr lang="en-US" sz="1600" b="0">
                <a:latin typeface="Tahoma Small Cap" pitchFamily="34" charset="0"/>
              </a:rPr>
              <a:t>(</a:t>
            </a:r>
            <a:r>
              <a:rPr lang="en-US" sz="1600">
                <a:solidFill>
                  <a:srgbClr val="FF9900"/>
                </a:solidFill>
                <a:latin typeface="Tahoma Small Cap" pitchFamily="34" charset="0"/>
              </a:rPr>
              <a:t>3 Woes &amp; the 5</a:t>
            </a:r>
            <a:r>
              <a:rPr lang="en-US" sz="1600" baseline="30000">
                <a:solidFill>
                  <a:srgbClr val="FF9900"/>
                </a:solidFill>
                <a:latin typeface="Tahoma Small Cap" pitchFamily="34" charset="0"/>
              </a:rPr>
              <a:t>th</a:t>
            </a:r>
            <a:r>
              <a:rPr lang="en-US" sz="1600">
                <a:solidFill>
                  <a:srgbClr val="FF9900"/>
                </a:solidFill>
                <a:latin typeface="Tahoma Small Cap" pitchFamily="34" charset="0"/>
              </a:rPr>
              <a:t> Trumpet – The Fallen Star</a:t>
            </a:r>
            <a:r>
              <a:rPr lang="en-US" sz="1600" b="0">
                <a:latin typeface="Tahoma Small Cap" pitchFamily="34" charset="0"/>
              </a:rPr>
              <a:t>)</a:t>
            </a:r>
          </a:p>
        </p:txBody>
      </p:sp>
      <p:sp>
        <p:nvSpPr>
          <p:cNvPr id="73736"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73737" name="Rectangle 11"/>
          <p:cNvSpPr>
            <a:spLocks noChangeArrowheads="1"/>
          </p:cNvSpPr>
          <p:nvPr/>
        </p:nvSpPr>
        <p:spPr bwMode="auto">
          <a:xfrm>
            <a:off x="609600" y="2090738"/>
            <a:ext cx="8229600" cy="2889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endParaRPr lang="en-US">
              <a:solidFill>
                <a:schemeClr val="hlink"/>
              </a:solidFill>
              <a:latin typeface="Tahoma Small Cap" pitchFamily="34" charset="0"/>
              <a:cs typeface="Times New Roman" pitchFamily="18" charset="0"/>
            </a:endParaRPr>
          </a:p>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a:t>
            </a:r>
            <a:r>
              <a:rPr lang="en-US">
                <a:solidFill>
                  <a:srgbClr val="FF9900"/>
                </a:solidFill>
                <a:latin typeface="Tahoma Small Cap" pitchFamily="34" charset="0"/>
                <a:cs typeface="Times New Roman" pitchFamily="18" charset="0"/>
              </a:rPr>
              <a:t>9</a:t>
            </a:r>
            <a:r>
              <a:rPr lang="en-US">
                <a:solidFill>
                  <a:schemeClr val="hlink"/>
                </a:solidFill>
                <a:latin typeface="Tahoma Small Cap" pitchFamily="34" charset="0"/>
                <a:cs typeface="Times New Roman" pitchFamily="18" charset="0"/>
              </a:rPr>
              <a:t>     </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u="sng">
                <a:latin typeface="Tahoma Small Cap" pitchFamily="34" charset="0"/>
              </a:rPr>
              <a:t>7</a:t>
            </a:r>
            <a:r>
              <a:rPr lang="en-US" i="1" u="sng" baseline="30000">
                <a:latin typeface="Tahoma Small Cap" pitchFamily="34" charset="0"/>
              </a:rPr>
              <a:t>th</a:t>
            </a:r>
            <a:r>
              <a:rPr lang="en-US" i="1">
                <a:latin typeface="Tahoma Small Cap" pitchFamily="34" charset="0"/>
              </a:rPr>
              <a:t> seal: </a:t>
            </a:r>
            <a:r>
              <a:rPr lang="en-US" b="0" i="1">
                <a:solidFill>
                  <a:schemeClr val="hlink"/>
                </a:solidFill>
                <a:latin typeface="Tahoma Small Cap" pitchFamily="34" charset="0"/>
              </a:rPr>
              <a:t>Silence</a:t>
            </a:r>
            <a:r>
              <a:rPr lang="en-US" b="0" i="1">
                <a:latin typeface="Tahoma Small Cap" pitchFamily="34" charset="0"/>
              </a:rPr>
              <a:t> &amp; the </a:t>
            </a:r>
            <a:r>
              <a:rPr lang="en-US" b="0" i="1">
                <a:solidFill>
                  <a:schemeClr val="hlink"/>
                </a:solidFill>
                <a:latin typeface="Tahoma Small Cap" pitchFamily="34" charset="0"/>
              </a:rPr>
              <a:t>7 Trumpets</a:t>
            </a:r>
            <a:r>
              <a:rPr lang="en-US" b="0" i="1">
                <a:latin typeface="Tahoma Small Cap" pitchFamily="34" charset="0"/>
              </a:rPr>
              <a:t> </a:t>
            </a:r>
            <a:r>
              <a:rPr lang="en-US" b="0" i="1"/>
              <a:t>(</a:t>
            </a:r>
            <a:r>
              <a:rPr lang="en-US" b="0" i="1">
                <a:solidFill>
                  <a:srgbClr val="FF9900"/>
                </a:solidFill>
              </a:rPr>
              <a:t>Day of At-One-Ment</a:t>
            </a:r>
            <a:r>
              <a:rPr lang="en-US" b="0" i="1"/>
              <a:t>)</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1</a:t>
            </a:r>
            <a:r>
              <a:rPr lang="en-US" i="1" baseline="30000">
                <a:solidFill>
                  <a:schemeClr val="hlink"/>
                </a:solidFill>
                <a:latin typeface="Tahoma Small Cap" pitchFamily="34" charset="0"/>
              </a:rPr>
              <a:t>st</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earth’s vegetation</a:t>
            </a:r>
            <a:r>
              <a:rPr lang="en-US" b="0" i="1"/>
              <a:t> destroyed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2</a:t>
            </a:r>
            <a:r>
              <a:rPr lang="en-US" i="1" baseline="30000">
                <a:solidFill>
                  <a:schemeClr val="hlink"/>
                </a:solidFill>
                <a:latin typeface="Tahoma Small Cap" pitchFamily="34" charset="0"/>
              </a:rPr>
              <a:t>nd</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sea</a:t>
            </a:r>
            <a:r>
              <a:rPr lang="en-US" b="0" i="1"/>
              <a:t> becomes blood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3</a:t>
            </a:r>
            <a:r>
              <a:rPr lang="en-US" i="1" baseline="30000">
                <a:solidFill>
                  <a:schemeClr val="hlink"/>
                </a:solidFill>
                <a:latin typeface="Tahoma Small Cap" pitchFamily="34" charset="0"/>
              </a:rPr>
              <a:t>rd</a:t>
            </a:r>
            <a:r>
              <a:rPr lang="en-US" i="1">
                <a:latin typeface="Tahoma Small Cap" pitchFamily="34" charset="0"/>
              </a:rPr>
              <a:t> Trump</a:t>
            </a:r>
            <a:r>
              <a:rPr lang="en-US" b="0" i="1">
                <a:latin typeface="Tahoma Small Cap" pitchFamily="34" charset="0"/>
              </a:rPr>
              <a:t>:</a:t>
            </a:r>
            <a:r>
              <a:rPr lang="en-US" b="0" i="1"/>
              <a:t> 1/3rd of </a:t>
            </a:r>
            <a:r>
              <a:rPr lang="en-US" b="0" i="1">
                <a:solidFill>
                  <a:schemeClr val="hlink"/>
                </a:solidFill>
              </a:rPr>
              <a:t>rivers &amp; springs</a:t>
            </a:r>
            <a:r>
              <a:rPr lang="en-US" b="0" i="1"/>
              <a:t> polluted  </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4</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day &amp; night</a:t>
            </a:r>
            <a:r>
              <a:rPr lang="en-US" b="0" i="1"/>
              <a:t> (no light)                                                                                                                                                   	                       </a:t>
            </a:r>
            <a:r>
              <a:rPr lang="en-US" b="0" i="1">
                <a:solidFill>
                  <a:srgbClr val="FF9900"/>
                </a:solidFill>
              </a:rPr>
              <a:t>(</a:t>
            </a:r>
            <a:r>
              <a:rPr lang="en-US" i="1">
                <a:solidFill>
                  <a:srgbClr val="FF9900"/>
                </a:solidFill>
              </a:rPr>
              <a:t>3</a:t>
            </a:r>
            <a:r>
              <a:rPr lang="en-US" b="0" i="1">
                <a:solidFill>
                  <a:srgbClr val="FF9900"/>
                </a:solidFill>
              </a:rPr>
              <a:t> </a:t>
            </a:r>
            <a:r>
              <a:rPr lang="en-US" i="1">
                <a:solidFill>
                  <a:srgbClr val="FF9900"/>
                </a:solidFill>
              </a:rPr>
              <a:t>woes announced </a:t>
            </a:r>
            <a:r>
              <a:rPr lang="en-US" b="0" i="1">
                <a:solidFill>
                  <a:srgbClr val="FF9900"/>
                </a:solidFill>
              </a:rPr>
              <a:t>– last 3 trumpets)</a:t>
            </a:r>
            <a:endParaRPr lang="en-US" b="0">
              <a:solidFill>
                <a:srgbClr val="FF9900"/>
              </a:solidFill>
              <a:latin typeface="Tahoma Small Cap" pitchFamily="34" charset="0"/>
            </a:endParaRPr>
          </a:p>
          <a:p>
            <a:pPr>
              <a:lnSpc>
                <a:spcPct val="90000"/>
              </a:lnSpc>
              <a:tabLst>
                <a:tab pos="228600" algn="l"/>
                <a:tab pos="457200" algn="l"/>
                <a:tab pos="685800" algn="l"/>
                <a:tab pos="914400" algn="l"/>
              </a:tabLst>
            </a:pPr>
            <a:endParaRPr lang="en-US" b="0">
              <a:solidFill>
                <a:srgbClr val="FF9900"/>
              </a:solidFill>
            </a:endParaRPr>
          </a:p>
          <a:p>
            <a:pPr>
              <a:lnSpc>
                <a:spcPct val="90000"/>
              </a:lnSpc>
              <a:tabLst>
                <a:tab pos="228600" algn="l"/>
                <a:tab pos="457200" algn="l"/>
                <a:tab pos="685800" algn="l"/>
                <a:tab pos="914400" algn="l"/>
              </a:tabLst>
            </a:pPr>
            <a:r>
              <a:rPr lang="en-US" b="0"/>
              <a:t>					</a:t>
            </a:r>
          </a:p>
          <a:p>
            <a:pPr>
              <a:lnSpc>
                <a:spcPct val="90000"/>
              </a:lnSpc>
              <a:tabLst>
                <a:tab pos="228600" algn="l"/>
                <a:tab pos="457200" algn="l"/>
                <a:tab pos="685800" algn="l"/>
                <a:tab pos="914400" algn="l"/>
              </a:tabLst>
            </a:pPr>
            <a:r>
              <a:rPr lang="en-US" b="0"/>
              <a:t> </a:t>
            </a:r>
          </a:p>
        </p:txBody>
      </p:sp>
      <p:sp>
        <p:nvSpPr>
          <p:cNvPr id="73738" name="Text Box 12"/>
          <p:cNvSpPr txBox="1">
            <a:spLocks noChangeArrowheads="1"/>
          </p:cNvSpPr>
          <p:nvPr/>
        </p:nvSpPr>
        <p:spPr bwMode="auto">
          <a:xfrm>
            <a:off x="685800" y="1995488"/>
            <a:ext cx="6858000" cy="369887"/>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endParaRPr lang="en-US" b="0"/>
          </a:p>
        </p:txBody>
      </p:sp>
      <p:sp>
        <p:nvSpPr>
          <p:cNvPr id="73739" name="Arc 14"/>
          <p:cNvSpPr>
            <a:spLocks/>
          </p:cNvSpPr>
          <p:nvPr/>
        </p:nvSpPr>
        <p:spPr bwMode="auto">
          <a:xfrm flipH="1">
            <a:off x="3276600" y="5715000"/>
            <a:ext cx="5562600" cy="5334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73740" name="Line 15"/>
          <p:cNvSpPr>
            <a:spLocks noChangeShapeType="1"/>
          </p:cNvSpPr>
          <p:nvPr/>
        </p:nvSpPr>
        <p:spPr bwMode="auto">
          <a:xfrm>
            <a:off x="3276600" y="2743200"/>
            <a:ext cx="0" cy="3505200"/>
          </a:xfrm>
          <a:prstGeom prst="line">
            <a:avLst/>
          </a:prstGeom>
          <a:noFill/>
          <a:ln w="19050">
            <a:solidFill>
              <a:schemeClr val="tx1"/>
            </a:solidFill>
            <a:round/>
            <a:headEnd/>
            <a:tailEnd/>
          </a:ln>
        </p:spPr>
        <p:txBody>
          <a:bodyPr/>
          <a:lstStyle/>
          <a:p>
            <a:endParaRPr lang="en-US"/>
          </a:p>
        </p:txBody>
      </p:sp>
      <p:sp>
        <p:nvSpPr>
          <p:cNvPr id="73741" name="Rectangle 16"/>
          <p:cNvSpPr>
            <a:spLocks noChangeArrowheads="1"/>
          </p:cNvSpPr>
          <p:nvPr/>
        </p:nvSpPr>
        <p:spPr bwMode="auto">
          <a:xfrm>
            <a:off x="5105400" y="5883275"/>
            <a:ext cx="19812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73742" name="Line 17"/>
          <p:cNvSpPr>
            <a:spLocks noChangeShapeType="1"/>
          </p:cNvSpPr>
          <p:nvPr/>
        </p:nvSpPr>
        <p:spPr bwMode="auto">
          <a:xfrm>
            <a:off x="6934200" y="2895600"/>
            <a:ext cx="1828800" cy="0"/>
          </a:xfrm>
          <a:prstGeom prst="line">
            <a:avLst/>
          </a:prstGeom>
          <a:noFill/>
          <a:ln w="9525">
            <a:solidFill>
              <a:schemeClr val="tx1"/>
            </a:solidFill>
            <a:round/>
            <a:headEnd/>
            <a:tailEnd type="triangle" w="med" len="med"/>
          </a:ln>
        </p:spPr>
        <p:txBody>
          <a:bodyPr/>
          <a:lstStyle/>
          <a:p>
            <a:endParaRPr lang="en-US"/>
          </a:p>
        </p:txBody>
      </p:sp>
      <p:sp>
        <p:nvSpPr>
          <p:cNvPr id="73743" name="Line 18"/>
          <p:cNvSpPr>
            <a:spLocks noChangeShapeType="1"/>
          </p:cNvSpPr>
          <p:nvPr/>
        </p:nvSpPr>
        <p:spPr bwMode="auto">
          <a:xfrm>
            <a:off x="6705600" y="3810000"/>
            <a:ext cx="2057400" cy="0"/>
          </a:xfrm>
          <a:prstGeom prst="line">
            <a:avLst/>
          </a:prstGeom>
          <a:noFill/>
          <a:ln w="9525">
            <a:solidFill>
              <a:schemeClr val="tx1"/>
            </a:solidFill>
            <a:round/>
            <a:headEnd/>
            <a:tailEnd type="triangle" w="med" len="med"/>
          </a:ln>
        </p:spPr>
        <p:txBody>
          <a:bodyPr/>
          <a:lstStyle/>
          <a:p>
            <a:endParaRPr lang="en-US"/>
          </a:p>
        </p:txBody>
      </p:sp>
      <p:sp>
        <p:nvSpPr>
          <p:cNvPr id="73744" name="Line 19"/>
          <p:cNvSpPr>
            <a:spLocks noChangeShapeType="1"/>
          </p:cNvSpPr>
          <p:nvPr/>
        </p:nvSpPr>
        <p:spPr bwMode="auto">
          <a:xfrm>
            <a:off x="6705600" y="3124200"/>
            <a:ext cx="2057400" cy="0"/>
          </a:xfrm>
          <a:prstGeom prst="line">
            <a:avLst/>
          </a:prstGeom>
          <a:noFill/>
          <a:ln w="9525">
            <a:solidFill>
              <a:schemeClr val="tx1"/>
            </a:solidFill>
            <a:round/>
            <a:headEnd/>
            <a:tailEnd type="triangle" w="med" len="med"/>
          </a:ln>
        </p:spPr>
        <p:txBody>
          <a:bodyPr/>
          <a:lstStyle/>
          <a:p>
            <a:endParaRPr lang="en-US"/>
          </a:p>
        </p:txBody>
      </p:sp>
      <p:sp>
        <p:nvSpPr>
          <p:cNvPr id="73745" name="Line 20"/>
          <p:cNvSpPr>
            <a:spLocks noChangeShapeType="1"/>
          </p:cNvSpPr>
          <p:nvPr/>
        </p:nvSpPr>
        <p:spPr bwMode="auto">
          <a:xfrm>
            <a:off x="6172200" y="3352800"/>
            <a:ext cx="2590800" cy="0"/>
          </a:xfrm>
          <a:prstGeom prst="line">
            <a:avLst/>
          </a:prstGeom>
          <a:noFill/>
          <a:ln w="9525">
            <a:solidFill>
              <a:schemeClr val="tx1"/>
            </a:solidFill>
            <a:round/>
            <a:headEnd/>
            <a:tailEnd type="triangle" w="med" len="med"/>
          </a:ln>
        </p:spPr>
        <p:txBody>
          <a:bodyPr/>
          <a:lstStyle/>
          <a:p>
            <a:endParaRPr lang="en-US"/>
          </a:p>
        </p:txBody>
      </p:sp>
      <p:sp>
        <p:nvSpPr>
          <p:cNvPr id="73746" name="Line 21"/>
          <p:cNvSpPr>
            <a:spLocks noChangeShapeType="1"/>
          </p:cNvSpPr>
          <p:nvPr/>
        </p:nvSpPr>
        <p:spPr bwMode="auto">
          <a:xfrm>
            <a:off x="6477000" y="3581400"/>
            <a:ext cx="2286000" cy="0"/>
          </a:xfrm>
          <a:prstGeom prst="line">
            <a:avLst/>
          </a:prstGeom>
          <a:noFill/>
          <a:ln w="9525">
            <a:solidFill>
              <a:schemeClr val="tx1"/>
            </a:solidFill>
            <a:round/>
            <a:headEnd/>
            <a:tailEnd type="triangle" w="med" len="med"/>
          </a:ln>
        </p:spPr>
        <p:txBody>
          <a:bodyPr/>
          <a:lstStyle/>
          <a:p>
            <a:endParaRPr lang="en-US"/>
          </a:p>
        </p:txBody>
      </p:sp>
      <p:sp>
        <p:nvSpPr>
          <p:cNvPr id="73747" name="Text Box 22"/>
          <p:cNvSpPr txBox="1">
            <a:spLocks noChangeArrowheads="1"/>
          </p:cNvSpPr>
          <p:nvPr/>
        </p:nvSpPr>
        <p:spPr bwMode="auto">
          <a:xfrm>
            <a:off x="304800" y="3657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73748" name="Arc 23"/>
          <p:cNvSpPr>
            <a:spLocks/>
          </p:cNvSpPr>
          <p:nvPr/>
        </p:nvSpPr>
        <p:spPr bwMode="auto">
          <a:xfrm flipH="1">
            <a:off x="1219200" y="5791200"/>
            <a:ext cx="20574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73749" name="Rectangle 24"/>
          <p:cNvSpPr>
            <a:spLocks noChangeArrowheads="1"/>
          </p:cNvSpPr>
          <p:nvPr/>
        </p:nvSpPr>
        <p:spPr bwMode="auto">
          <a:xfrm>
            <a:off x="1219200" y="5911850"/>
            <a:ext cx="1981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a:latin typeface="Tahoma Small Cap" pitchFamily="34" charset="0"/>
                <a:cs typeface="Times New Roman" pitchFamily="18" charset="0"/>
              </a:rPr>
              <a:t>9 Months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73750" name="Rectangle 26"/>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73751" name="Text Box 27"/>
          <p:cNvSpPr txBox="1">
            <a:spLocks noChangeArrowheads="1"/>
          </p:cNvSpPr>
          <p:nvPr/>
        </p:nvSpPr>
        <p:spPr bwMode="auto">
          <a:xfrm>
            <a:off x="1219200" y="5410200"/>
            <a:ext cx="1981200" cy="366713"/>
          </a:xfrm>
          <a:prstGeom prst="rect">
            <a:avLst/>
          </a:prstGeom>
          <a:noFill/>
          <a:ln w="9525">
            <a:noFill/>
            <a:miter lim="800000"/>
            <a:headEnd/>
            <a:tailEnd/>
          </a:ln>
        </p:spPr>
        <p:txBody>
          <a:bodyPr>
            <a:spAutoFit/>
          </a:bodyPr>
          <a:lstStyle/>
          <a:p>
            <a:pPr algn="ctr">
              <a:spcBef>
                <a:spcPct val="50000"/>
              </a:spcBef>
            </a:pPr>
            <a:r>
              <a:rPr lang="en-US" b="0" i="1">
                <a:solidFill>
                  <a:srgbClr val="FF9900"/>
                </a:solidFill>
              </a:rPr>
              <a:t>Bride Ministry</a:t>
            </a:r>
            <a:r>
              <a:rPr lang="en-US" b="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Line 4"/>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74755" name="Line 5"/>
          <p:cNvSpPr>
            <a:spLocks noChangeShapeType="1"/>
          </p:cNvSpPr>
          <p:nvPr/>
        </p:nvSpPr>
        <p:spPr bwMode="auto">
          <a:xfrm>
            <a:off x="8839200" y="2362200"/>
            <a:ext cx="0" cy="3886200"/>
          </a:xfrm>
          <a:prstGeom prst="line">
            <a:avLst/>
          </a:prstGeom>
          <a:noFill/>
          <a:ln w="28575">
            <a:solidFill>
              <a:schemeClr val="tx1"/>
            </a:solidFill>
            <a:round/>
            <a:headEnd/>
            <a:tailEnd/>
          </a:ln>
        </p:spPr>
        <p:txBody>
          <a:bodyPr/>
          <a:lstStyle/>
          <a:p>
            <a:endParaRPr lang="en-US"/>
          </a:p>
        </p:txBody>
      </p:sp>
      <p:sp>
        <p:nvSpPr>
          <p:cNvPr id="74756"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74757"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74758"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74759" name="Rectangle 9"/>
          <p:cNvSpPr>
            <a:spLocks noChangeArrowheads="1"/>
          </p:cNvSpPr>
          <p:nvPr/>
        </p:nvSpPr>
        <p:spPr bwMode="auto">
          <a:xfrm>
            <a:off x="1752600" y="1003300"/>
            <a:ext cx="6324600" cy="611188"/>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9</a:t>
            </a:r>
          </a:p>
          <a:p>
            <a:pPr algn="ctr">
              <a:tabLst>
                <a:tab pos="228600" algn="l"/>
                <a:tab pos="457200" algn="l"/>
                <a:tab pos="685800" algn="l"/>
                <a:tab pos="914400" algn="l"/>
              </a:tabLst>
            </a:pPr>
            <a:r>
              <a:rPr lang="en-US" sz="1600" b="0">
                <a:latin typeface="Tahoma Small Cap" pitchFamily="34" charset="0"/>
              </a:rPr>
              <a:t>(</a:t>
            </a:r>
            <a:r>
              <a:rPr lang="en-US" sz="1600">
                <a:solidFill>
                  <a:srgbClr val="FF9900"/>
                </a:solidFill>
                <a:latin typeface="Tahoma Small Cap" pitchFamily="34" charset="0"/>
              </a:rPr>
              <a:t>3 Woes &amp; the 5</a:t>
            </a:r>
            <a:r>
              <a:rPr lang="en-US" sz="1600" baseline="30000">
                <a:solidFill>
                  <a:srgbClr val="FF9900"/>
                </a:solidFill>
                <a:latin typeface="Tahoma Small Cap" pitchFamily="34" charset="0"/>
              </a:rPr>
              <a:t>th</a:t>
            </a:r>
            <a:r>
              <a:rPr lang="en-US" sz="1600">
                <a:solidFill>
                  <a:srgbClr val="FF9900"/>
                </a:solidFill>
                <a:latin typeface="Tahoma Small Cap" pitchFamily="34" charset="0"/>
              </a:rPr>
              <a:t> Trumpet – The Fallen Star</a:t>
            </a:r>
            <a:r>
              <a:rPr lang="en-US" sz="1600" b="0">
                <a:latin typeface="Tahoma Small Cap" pitchFamily="34" charset="0"/>
              </a:rPr>
              <a:t>)</a:t>
            </a:r>
          </a:p>
        </p:txBody>
      </p:sp>
      <p:sp>
        <p:nvSpPr>
          <p:cNvPr id="74760"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74761" name="Rectangle 11"/>
          <p:cNvSpPr>
            <a:spLocks noChangeArrowheads="1"/>
          </p:cNvSpPr>
          <p:nvPr/>
        </p:nvSpPr>
        <p:spPr bwMode="auto">
          <a:xfrm>
            <a:off x="609600" y="2090738"/>
            <a:ext cx="8229600" cy="288925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endParaRPr lang="en-US">
              <a:solidFill>
                <a:schemeClr val="hlink"/>
              </a:solidFill>
              <a:latin typeface="Tahoma Small Cap" pitchFamily="34" charset="0"/>
              <a:cs typeface="Times New Roman" pitchFamily="18" charset="0"/>
            </a:endParaRPr>
          </a:p>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a:t>
            </a:r>
            <a:r>
              <a:rPr lang="en-US">
                <a:solidFill>
                  <a:srgbClr val="FF9900"/>
                </a:solidFill>
                <a:latin typeface="Tahoma Small Cap" pitchFamily="34" charset="0"/>
                <a:cs typeface="Times New Roman" pitchFamily="18" charset="0"/>
              </a:rPr>
              <a:t>9</a:t>
            </a:r>
            <a:r>
              <a:rPr lang="en-US">
                <a:solidFill>
                  <a:schemeClr val="hlink"/>
                </a:solidFill>
                <a:latin typeface="Tahoma Small Cap" pitchFamily="34" charset="0"/>
                <a:cs typeface="Times New Roman" pitchFamily="18" charset="0"/>
              </a:rPr>
              <a:t>     </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u="sng">
                <a:latin typeface="Tahoma Small Cap" pitchFamily="34" charset="0"/>
              </a:rPr>
              <a:t>7</a:t>
            </a:r>
            <a:r>
              <a:rPr lang="en-US" i="1" u="sng" baseline="30000">
                <a:latin typeface="Tahoma Small Cap" pitchFamily="34" charset="0"/>
              </a:rPr>
              <a:t>th</a:t>
            </a:r>
            <a:r>
              <a:rPr lang="en-US" i="1">
                <a:latin typeface="Tahoma Small Cap" pitchFamily="34" charset="0"/>
              </a:rPr>
              <a:t> seal: </a:t>
            </a:r>
            <a:r>
              <a:rPr lang="en-US" b="0" i="1">
                <a:solidFill>
                  <a:schemeClr val="hlink"/>
                </a:solidFill>
                <a:latin typeface="Tahoma Small Cap" pitchFamily="34" charset="0"/>
              </a:rPr>
              <a:t>Silence</a:t>
            </a:r>
            <a:r>
              <a:rPr lang="en-US" b="0" i="1">
                <a:latin typeface="Tahoma Small Cap" pitchFamily="34" charset="0"/>
              </a:rPr>
              <a:t> &amp; the </a:t>
            </a:r>
            <a:r>
              <a:rPr lang="en-US" b="0" i="1">
                <a:solidFill>
                  <a:schemeClr val="hlink"/>
                </a:solidFill>
                <a:latin typeface="Tahoma Small Cap" pitchFamily="34" charset="0"/>
              </a:rPr>
              <a:t>7 Trumpets</a:t>
            </a:r>
            <a:r>
              <a:rPr lang="en-US" b="0" i="1">
                <a:latin typeface="Tahoma Small Cap" pitchFamily="34" charset="0"/>
              </a:rPr>
              <a:t> </a:t>
            </a:r>
            <a:r>
              <a:rPr lang="en-US" b="0" i="1"/>
              <a:t>(</a:t>
            </a:r>
            <a:r>
              <a:rPr lang="en-US" b="0" i="1">
                <a:solidFill>
                  <a:srgbClr val="FF9900"/>
                </a:solidFill>
              </a:rPr>
              <a:t>Day of At-One-Ment</a:t>
            </a:r>
            <a:r>
              <a:rPr lang="en-US" b="0" i="1"/>
              <a:t>)</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1</a:t>
            </a:r>
            <a:r>
              <a:rPr lang="en-US" i="1" baseline="30000">
                <a:solidFill>
                  <a:schemeClr val="hlink"/>
                </a:solidFill>
                <a:latin typeface="Tahoma Small Cap" pitchFamily="34" charset="0"/>
              </a:rPr>
              <a:t>st</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earth’s vegetation</a:t>
            </a:r>
            <a:r>
              <a:rPr lang="en-US" b="0" i="1"/>
              <a:t> destroyed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2</a:t>
            </a:r>
            <a:r>
              <a:rPr lang="en-US" i="1" baseline="30000">
                <a:solidFill>
                  <a:schemeClr val="hlink"/>
                </a:solidFill>
                <a:latin typeface="Tahoma Small Cap" pitchFamily="34" charset="0"/>
              </a:rPr>
              <a:t>nd</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sea</a:t>
            </a:r>
            <a:r>
              <a:rPr lang="en-US" b="0" i="1"/>
              <a:t> becomes blood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3</a:t>
            </a:r>
            <a:r>
              <a:rPr lang="en-US" i="1" baseline="30000">
                <a:solidFill>
                  <a:schemeClr val="hlink"/>
                </a:solidFill>
                <a:latin typeface="Tahoma Small Cap" pitchFamily="34" charset="0"/>
              </a:rPr>
              <a:t>rd</a:t>
            </a:r>
            <a:r>
              <a:rPr lang="en-US" i="1">
                <a:latin typeface="Tahoma Small Cap" pitchFamily="34" charset="0"/>
              </a:rPr>
              <a:t> Trump</a:t>
            </a:r>
            <a:r>
              <a:rPr lang="en-US" b="0" i="1">
                <a:latin typeface="Tahoma Small Cap" pitchFamily="34" charset="0"/>
              </a:rPr>
              <a:t>:</a:t>
            </a:r>
            <a:r>
              <a:rPr lang="en-US" b="0" i="1"/>
              <a:t> 1/3rd of </a:t>
            </a:r>
            <a:r>
              <a:rPr lang="en-US" b="0" i="1">
                <a:solidFill>
                  <a:schemeClr val="hlink"/>
                </a:solidFill>
              </a:rPr>
              <a:t>rivers &amp; springs</a:t>
            </a:r>
            <a:r>
              <a:rPr lang="en-US" b="0" i="1"/>
              <a:t> polluted  </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4</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day &amp; night</a:t>
            </a:r>
            <a:r>
              <a:rPr lang="en-US" b="0" i="1"/>
              <a:t> (no light)                                                                                                                                                   	                       (</a:t>
            </a:r>
            <a:r>
              <a:rPr lang="en-US" i="1"/>
              <a:t>3</a:t>
            </a:r>
            <a:r>
              <a:rPr lang="en-US" b="0" i="1"/>
              <a:t> </a:t>
            </a:r>
            <a:r>
              <a:rPr lang="en-US" i="1">
                <a:solidFill>
                  <a:schemeClr val="hlink"/>
                </a:solidFill>
              </a:rPr>
              <a:t>woes </a:t>
            </a:r>
            <a:r>
              <a:rPr lang="en-US" i="1"/>
              <a:t>announced</a:t>
            </a:r>
            <a:r>
              <a:rPr lang="en-US" i="1">
                <a:solidFill>
                  <a:schemeClr val="hlink"/>
                </a:solidFill>
              </a:rPr>
              <a:t> </a:t>
            </a:r>
            <a:r>
              <a:rPr lang="en-US" b="0" i="1"/>
              <a:t>– last 3 trumpets)</a:t>
            </a:r>
            <a:endParaRPr lang="en-US" b="0">
              <a:latin typeface="Tahoma Small Cap" pitchFamily="34" charset="0"/>
            </a:endParaRPr>
          </a:p>
          <a:p>
            <a:pPr>
              <a:lnSpc>
                <a:spcPct val="90000"/>
              </a:lnSpc>
              <a:tabLst>
                <a:tab pos="228600" algn="l"/>
                <a:tab pos="457200" algn="l"/>
                <a:tab pos="685800" algn="l"/>
                <a:tab pos="914400" algn="l"/>
              </a:tabLst>
            </a:pPr>
            <a:r>
              <a:rPr lang="en-US" b="0"/>
              <a:t>                             </a:t>
            </a:r>
            <a:r>
              <a:rPr lang="en-US" b="0" i="1">
                <a:solidFill>
                  <a:srgbClr val="FF9900"/>
                </a:solidFill>
                <a:latin typeface="Tahoma Small Cap" pitchFamily="34" charset="0"/>
              </a:rPr>
              <a:t>• </a:t>
            </a:r>
            <a:r>
              <a:rPr lang="en-US" i="1" u="sng">
                <a:solidFill>
                  <a:srgbClr val="FF9900"/>
                </a:solidFill>
                <a:latin typeface="Tahoma Small Cap" pitchFamily="34" charset="0"/>
              </a:rPr>
              <a:t>5</a:t>
            </a:r>
            <a:r>
              <a:rPr lang="en-US" i="1" u="sng" baseline="30000">
                <a:solidFill>
                  <a:srgbClr val="FF9900"/>
                </a:solidFill>
                <a:latin typeface="Tahoma Small Cap" pitchFamily="34" charset="0"/>
              </a:rPr>
              <a:t>th</a:t>
            </a:r>
            <a:r>
              <a:rPr lang="en-US" i="1">
                <a:solidFill>
                  <a:srgbClr val="FF9900"/>
                </a:solidFill>
                <a:latin typeface="Tahoma Small Cap" pitchFamily="34" charset="0"/>
              </a:rPr>
              <a:t> Trump</a:t>
            </a:r>
            <a:r>
              <a:rPr lang="en-US" b="0" i="1">
                <a:solidFill>
                  <a:srgbClr val="FF9900"/>
                </a:solidFill>
                <a:latin typeface="Tahoma Small Cap" pitchFamily="34" charset="0"/>
              </a:rPr>
              <a:t>:</a:t>
            </a:r>
            <a:r>
              <a:rPr lang="en-US" b="0" i="1">
                <a:solidFill>
                  <a:srgbClr val="FF9900"/>
                </a:solidFill>
              </a:rPr>
              <a:t> The Fallen Star </a:t>
            </a:r>
            <a:r>
              <a:rPr lang="en-US" b="0">
                <a:solidFill>
                  <a:srgbClr val="FF9900"/>
                </a:solidFill>
              </a:rPr>
              <a:t>(</a:t>
            </a:r>
            <a:r>
              <a:rPr lang="en-US" u="sng"/>
              <a:t>1</a:t>
            </a:r>
            <a:r>
              <a:rPr lang="en-US" u="sng" baseline="30000"/>
              <a:t>st</a:t>
            </a:r>
            <a:r>
              <a:rPr lang="en-US"/>
              <a:t> Woe</a:t>
            </a:r>
            <a:r>
              <a:rPr lang="en-US" b="0">
                <a:solidFill>
                  <a:srgbClr val="FF9900"/>
                </a:solidFill>
              </a:rPr>
              <a:t>)</a:t>
            </a:r>
          </a:p>
          <a:p>
            <a:pPr>
              <a:lnSpc>
                <a:spcPct val="90000"/>
              </a:lnSpc>
              <a:tabLst>
                <a:tab pos="228600" algn="l"/>
                <a:tab pos="457200" algn="l"/>
                <a:tab pos="685800" algn="l"/>
                <a:tab pos="914400" algn="l"/>
              </a:tabLst>
            </a:pPr>
            <a:r>
              <a:rPr lang="en-US" b="0"/>
              <a:t>					</a:t>
            </a:r>
          </a:p>
          <a:p>
            <a:pPr>
              <a:lnSpc>
                <a:spcPct val="90000"/>
              </a:lnSpc>
              <a:tabLst>
                <a:tab pos="228600" algn="l"/>
                <a:tab pos="457200" algn="l"/>
                <a:tab pos="685800" algn="l"/>
                <a:tab pos="914400" algn="l"/>
              </a:tabLst>
            </a:pPr>
            <a:r>
              <a:rPr lang="en-US" b="0"/>
              <a:t> </a:t>
            </a:r>
          </a:p>
        </p:txBody>
      </p:sp>
      <p:sp>
        <p:nvSpPr>
          <p:cNvPr id="74762" name="Text Box 12"/>
          <p:cNvSpPr txBox="1">
            <a:spLocks noChangeArrowheads="1"/>
          </p:cNvSpPr>
          <p:nvPr/>
        </p:nvSpPr>
        <p:spPr bwMode="auto">
          <a:xfrm>
            <a:off x="685800" y="1995488"/>
            <a:ext cx="6858000" cy="369887"/>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endParaRPr lang="en-US" b="0"/>
          </a:p>
        </p:txBody>
      </p:sp>
      <p:sp>
        <p:nvSpPr>
          <p:cNvPr id="74763" name="Arc 14"/>
          <p:cNvSpPr>
            <a:spLocks/>
          </p:cNvSpPr>
          <p:nvPr/>
        </p:nvSpPr>
        <p:spPr bwMode="auto">
          <a:xfrm flipH="1">
            <a:off x="3276600" y="5715000"/>
            <a:ext cx="5562600" cy="5334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74764" name="Line 15"/>
          <p:cNvSpPr>
            <a:spLocks noChangeShapeType="1"/>
          </p:cNvSpPr>
          <p:nvPr/>
        </p:nvSpPr>
        <p:spPr bwMode="auto">
          <a:xfrm>
            <a:off x="3276600" y="2743200"/>
            <a:ext cx="0" cy="3505200"/>
          </a:xfrm>
          <a:prstGeom prst="line">
            <a:avLst/>
          </a:prstGeom>
          <a:noFill/>
          <a:ln w="19050">
            <a:solidFill>
              <a:schemeClr val="tx1"/>
            </a:solidFill>
            <a:round/>
            <a:headEnd/>
            <a:tailEnd/>
          </a:ln>
        </p:spPr>
        <p:txBody>
          <a:bodyPr/>
          <a:lstStyle/>
          <a:p>
            <a:endParaRPr lang="en-US"/>
          </a:p>
        </p:txBody>
      </p:sp>
      <p:sp>
        <p:nvSpPr>
          <p:cNvPr id="74765" name="Rectangle 16"/>
          <p:cNvSpPr>
            <a:spLocks noChangeArrowheads="1"/>
          </p:cNvSpPr>
          <p:nvPr/>
        </p:nvSpPr>
        <p:spPr bwMode="auto">
          <a:xfrm>
            <a:off x="5105400" y="5883275"/>
            <a:ext cx="19812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74766" name="Line 17"/>
          <p:cNvSpPr>
            <a:spLocks noChangeShapeType="1"/>
          </p:cNvSpPr>
          <p:nvPr/>
        </p:nvSpPr>
        <p:spPr bwMode="auto">
          <a:xfrm>
            <a:off x="6934200" y="2895600"/>
            <a:ext cx="1828800" cy="0"/>
          </a:xfrm>
          <a:prstGeom prst="line">
            <a:avLst/>
          </a:prstGeom>
          <a:noFill/>
          <a:ln w="9525">
            <a:solidFill>
              <a:schemeClr val="tx1"/>
            </a:solidFill>
            <a:round/>
            <a:headEnd/>
            <a:tailEnd type="triangle" w="med" len="med"/>
          </a:ln>
        </p:spPr>
        <p:txBody>
          <a:bodyPr/>
          <a:lstStyle/>
          <a:p>
            <a:endParaRPr lang="en-US"/>
          </a:p>
        </p:txBody>
      </p:sp>
      <p:sp>
        <p:nvSpPr>
          <p:cNvPr id="74767" name="Line 18"/>
          <p:cNvSpPr>
            <a:spLocks noChangeShapeType="1"/>
          </p:cNvSpPr>
          <p:nvPr/>
        </p:nvSpPr>
        <p:spPr bwMode="auto">
          <a:xfrm>
            <a:off x="6705600" y="3810000"/>
            <a:ext cx="2057400" cy="0"/>
          </a:xfrm>
          <a:prstGeom prst="line">
            <a:avLst/>
          </a:prstGeom>
          <a:noFill/>
          <a:ln w="9525">
            <a:solidFill>
              <a:schemeClr val="tx1"/>
            </a:solidFill>
            <a:round/>
            <a:headEnd/>
            <a:tailEnd type="triangle" w="med" len="med"/>
          </a:ln>
        </p:spPr>
        <p:txBody>
          <a:bodyPr/>
          <a:lstStyle/>
          <a:p>
            <a:endParaRPr lang="en-US"/>
          </a:p>
        </p:txBody>
      </p:sp>
      <p:sp>
        <p:nvSpPr>
          <p:cNvPr id="74768" name="Line 19"/>
          <p:cNvSpPr>
            <a:spLocks noChangeShapeType="1"/>
          </p:cNvSpPr>
          <p:nvPr/>
        </p:nvSpPr>
        <p:spPr bwMode="auto">
          <a:xfrm>
            <a:off x="6705600" y="3124200"/>
            <a:ext cx="2057400" cy="0"/>
          </a:xfrm>
          <a:prstGeom prst="line">
            <a:avLst/>
          </a:prstGeom>
          <a:noFill/>
          <a:ln w="9525">
            <a:solidFill>
              <a:schemeClr val="tx1"/>
            </a:solidFill>
            <a:round/>
            <a:headEnd/>
            <a:tailEnd type="triangle" w="med" len="med"/>
          </a:ln>
        </p:spPr>
        <p:txBody>
          <a:bodyPr/>
          <a:lstStyle/>
          <a:p>
            <a:endParaRPr lang="en-US"/>
          </a:p>
        </p:txBody>
      </p:sp>
      <p:sp>
        <p:nvSpPr>
          <p:cNvPr id="74769" name="Line 20"/>
          <p:cNvSpPr>
            <a:spLocks noChangeShapeType="1"/>
          </p:cNvSpPr>
          <p:nvPr/>
        </p:nvSpPr>
        <p:spPr bwMode="auto">
          <a:xfrm>
            <a:off x="6172200" y="3352800"/>
            <a:ext cx="2590800" cy="0"/>
          </a:xfrm>
          <a:prstGeom prst="line">
            <a:avLst/>
          </a:prstGeom>
          <a:noFill/>
          <a:ln w="9525">
            <a:solidFill>
              <a:schemeClr val="tx1"/>
            </a:solidFill>
            <a:round/>
            <a:headEnd/>
            <a:tailEnd type="triangle" w="med" len="med"/>
          </a:ln>
        </p:spPr>
        <p:txBody>
          <a:bodyPr/>
          <a:lstStyle/>
          <a:p>
            <a:endParaRPr lang="en-US"/>
          </a:p>
        </p:txBody>
      </p:sp>
      <p:sp>
        <p:nvSpPr>
          <p:cNvPr id="74770" name="Line 21"/>
          <p:cNvSpPr>
            <a:spLocks noChangeShapeType="1"/>
          </p:cNvSpPr>
          <p:nvPr/>
        </p:nvSpPr>
        <p:spPr bwMode="auto">
          <a:xfrm>
            <a:off x="6477000" y="3581400"/>
            <a:ext cx="2286000" cy="0"/>
          </a:xfrm>
          <a:prstGeom prst="line">
            <a:avLst/>
          </a:prstGeom>
          <a:noFill/>
          <a:ln w="9525">
            <a:solidFill>
              <a:schemeClr val="tx1"/>
            </a:solidFill>
            <a:round/>
            <a:headEnd/>
            <a:tailEnd type="triangle" w="med" len="med"/>
          </a:ln>
        </p:spPr>
        <p:txBody>
          <a:bodyPr/>
          <a:lstStyle/>
          <a:p>
            <a:endParaRPr lang="en-US"/>
          </a:p>
        </p:txBody>
      </p:sp>
      <p:sp>
        <p:nvSpPr>
          <p:cNvPr id="74771" name="Text Box 22"/>
          <p:cNvSpPr txBox="1">
            <a:spLocks noChangeArrowheads="1"/>
          </p:cNvSpPr>
          <p:nvPr/>
        </p:nvSpPr>
        <p:spPr bwMode="auto">
          <a:xfrm>
            <a:off x="304800" y="3657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74772" name="Arc 23"/>
          <p:cNvSpPr>
            <a:spLocks/>
          </p:cNvSpPr>
          <p:nvPr/>
        </p:nvSpPr>
        <p:spPr bwMode="auto">
          <a:xfrm flipH="1">
            <a:off x="1219200" y="5791200"/>
            <a:ext cx="20574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74773" name="Rectangle 24"/>
          <p:cNvSpPr>
            <a:spLocks noChangeArrowheads="1"/>
          </p:cNvSpPr>
          <p:nvPr/>
        </p:nvSpPr>
        <p:spPr bwMode="auto">
          <a:xfrm>
            <a:off x="1219200" y="5911850"/>
            <a:ext cx="1981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a:latin typeface="Tahoma Small Cap" pitchFamily="34" charset="0"/>
                <a:cs typeface="Times New Roman" pitchFamily="18" charset="0"/>
              </a:rPr>
              <a:t>9 Months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74774" name="Line 25"/>
          <p:cNvSpPr>
            <a:spLocks noChangeShapeType="1"/>
          </p:cNvSpPr>
          <p:nvPr/>
        </p:nvSpPr>
        <p:spPr bwMode="auto">
          <a:xfrm>
            <a:off x="6477000" y="4343400"/>
            <a:ext cx="2286000" cy="0"/>
          </a:xfrm>
          <a:prstGeom prst="line">
            <a:avLst/>
          </a:prstGeom>
          <a:noFill/>
          <a:ln w="9525">
            <a:solidFill>
              <a:schemeClr val="tx1"/>
            </a:solidFill>
            <a:round/>
            <a:headEnd/>
            <a:tailEnd type="triangle" w="med" len="med"/>
          </a:ln>
        </p:spPr>
        <p:txBody>
          <a:bodyPr/>
          <a:lstStyle/>
          <a:p>
            <a:endParaRPr lang="en-US"/>
          </a:p>
        </p:txBody>
      </p:sp>
      <p:sp>
        <p:nvSpPr>
          <p:cNvPr id="74775" name="Rectangle 26"/>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74776" name="Text Box 27"/>
          <p:cNvSpPr txBox="1">
            <a:spLocks noChangeArrowheads="1"/>
          </p:cNvSpPr>
          <p:nvPr/>
        </p:nvSpPr>
        <p:spPr bwMode="auto">
          <a:xfrm>
            <a:off x="1219200" y="5410200"/>
            <a:ext cx="1981200" cy="366713"/>
          </a:xfrm>
          <a:prstGeom prst="rect">
            <a:avLst/>
          </a:prstGeom>
          <a:noFill/>
          <a:ln w="9525">
            <a:noFill/>
            <a:miter lim="800000"/>
            <a:headEnd/>
            <a:tailEnd/>
          </a:ln>
        </p:spPr>
        <p:txBody>
          <a:bodyPr>
            <a:spAutoFit/>
          </a:bodyPr>
          <a:lstStyle/>
          <a:p>
            <a:pPr algn="ctr">
              <a:spcBef>
                <a:spcPct val="50000"/>
              </a:spcBef>
            </a:pPr>
            <a:r>
              <a:rPr lang="en-US" b="0" i="1">
                <a:solidFill>
                  <a:srgbClr val="FF9900"/>
                </a:solidFill>
              </a:rPr>
              <a:t>Bride Ministry</a:t>
            </a:r>
            <a:r>
              <a:rPr lang="en-US" b="0"/>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b="1" smtClean="0">
                <a:solidFill>
                  <a:srgbClr val="FF9900"/>
                </a:solidFill>
                <a:effectLst/>
              </a:rPr>
              <a:t>Fallen Star – Antichrist</a:t>
            </a:r>
            <a:endParaRPr lang="en-US" b="1" smtClean="0">
              <a:effectLst/>
            </a:endParaRPr>
          </a:p>
        </p:txBody>
      </p:sp>
      <p:sp>
        <p:nvSpPr>
          <p:cNvPr id="75779" name="Rectangle 3"/>
          <p:cNvSpPr>
            <a:spLocks noGrp="1" noChangeArrowheads="1"/>
          </p:cNvSpPr>
          <p:nvPr>
            <p:ph type="body" idx="1"/>
          </p:nvPr>
        </p:nvSpPr>
        <p:spPr>
          <a:xfrm>
            <a:off x="228600" y="1371600"/>
            <a:ext cx="8839200" cy="5029200"/>
          </a:xfrm>
        </p:spPr>
        <p:txBody>
          <a:bodyPr/>
          <a:lstStyle/>
          <a:p>
            <a:pPr eaLnBrk="1" hangingPunct="1">
              <a:lnSpc>
                <a:spcPct val="150000"/>
              </a:lnSpc>
              <a:buFont typeface="Wingdings" pitchFamily="2" charset="2"/>
              <a:buNone/>
            </a:pPr>
            <a:r>
              <a:rPr lang="en-US" sz="1600" b="1" smtClean="0">
                <a:solidFill>
                  <a:schemeClr val="hlink"/>
                </a:solidFill>
                <a:effectLst/>
              </a:rPr>
              <a:t>1.</a:t>
            </a:r>
            <a:r>
              <a:rPr lang="en-US" sz="1600" smtClean="0">
                <a:effectLst/>
              </a:rPr>
              <a:t>	The </a:t>
            </a:r>
            <a:r>
              <a:rPr lang="en-US" sz="1600" b="1" i="1" u="sng" smtClean="0">
                <a:effectLst/>
              </a:rPr>
              <a:t>star</a:t>
            </a:r>
            <a:r>
              <a:rPr lang="en-US" sz="1600" i="1" smtClean="0">
                <a:effectLst/>
              </a:rPr>
              <a:t> </a:t>
            </a:r>
            <a:r>
              <a:rPr lang="en-US" sz="1600" smtClean="0">
                <a:effectLst/>
              </a:rPr>
              <a:t>is a </a:t>
            </a:r>
            <a:r>
              <a:rPr lang="en-US" sz="1600" b="1" smtClean="0">
                <a:solidFill>
                  <a:srgbClr val="FF9900"/>
                </a:solidFill>
                <a:effectLst/>
              </a:rPr>
              <a:t>PERSON</a:t>
            </a:r>
            <a:r>
              <a:rPr lang="en-US" sz="1600" b="1" smtClean="0">
                <a:solidFill>
                  <a:schemeClr val="hlink"/>
                </a:solidFill>
                <a:effectLst/>
              </a:rPr>
              <a:t> </a:t>
            </a:r>
            <a:r>
              <a:rPr lang="en-US" sz="1600" smtClean="0">
                <a:effectLst/>
              </a:rPr>
              <a:t>because he is given a key (either </a:t>
            </a:r>
            <a:r>
              <a:rPr lang="en-US" sz="1600" i="1" smtClean="0">
                <a:effectLst/>
              </a:rPr>
              <a:t>angelic</a:t>
            </a:r>
            <a:r>
              <a:rPr lang="en-US" sz="1600" smtClean="0">
                <a:effectLst/>
              </a:rPr>
              <a:t> or </a:t>
            </a:r>
            <a:r>
              <a:rPr lang="en-US" sz="1600" i="1" smtClean="0">
                <a:effectLst/>
              </a:rPr>
              <a:t>human</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2.</a:t>
            </a:r>
            <a:r>
              <a:rPr lang="en-US" sz="1600" smtClean="0">
                <a:effectLst/>
              </a:rPr>
              <a:t>	The </a:t>
            </a:r>
            <a:r>
              <a:rPr lang="en-US" sz="1600" b="1" i="1" u="sng" smtClean="0">
                <a:effectLst/>
              </a:rPr>
              <a:t>key</a:t>
            </a:r>
            <a:r>
              <a:rPr lang="en-US" sz="1600" b="1" smtClean="0">
                <a:effectLst/>
              </a:rPr>
              <a:t> </a:t>
            </a:r>
            <a:r>
              <a:rPr lang="en-US" sz="1600" smtClean="0">
                <a:effectLst/>
              </a:rPr>
              <a:t>is symbolic of </a:t>
            </a:r>
            <a:r>
              <a:rPr lang="en-US" sz="1600" b="1" smtClean="0">
                <a:solidFill>
                  <a:srgbClr val="FF9900"/>
                </a:solidFill>
                <a:effectLst/>
              </a:rPr>
              <a:t>POWER</a:t>
            </a:r>
            <a:r>
              <a:rPr lang="en-US" sz="1600" b="1" smtClean="0">
                <a:solidFill>
                  <a:schemeClr val="hlink"/>
                </a:solidFill>
                <a:effectLst/>
              </a:rPr>
              <a:t> </a:t>
            </a:r>
            <a:r>
              <a:rPr lang="en-US" sz="1600" smtClean="0">
                <a:effectLst/>
              </a:rPr>
              <a:t>&amp; </a:t>
            </a:r>
            <a:r>
              <a:rPr lang="en-US" sz="1600" b="1" smtClean="0">
                <a:solidFill>
                  <a:srgbClr val="FF9900"/>
                </a:solidFill>
                <a:effectLst/>
              </a:rPr>
              <a:t>AUTHORITY</a:t>
            </a:r>
            <a:r>
              <a:rPr lang="en-US" sz="1600" b="1" smtClean="0">
                <a:solidFill>
                  <a:schemeClr val="hlink"/>
                </a:solidFill>
                <a:effectLst/>
              </a:rPr>
              <a:t> </a:t>
            </a:r>
            <a:r>
              <a:rPr lang="en-US" sz="1600" smtClean="0">
                <a:effectLst/>
              </a:rPr>
              <a:t>w/ permitted by God to use.</a:t>
            </a:r>
          </a:p>
          <a:p>
            <a:pPr eaLnBrk="1" hangingPunct="1">
              <a:lnSpc>
                <a:spcPct val="150000"/>
              </a:lnSpc>
              <a:buFont typeface="Wingdings" pitchFamily="2" charset="2"/>
              <a:buNone/>
            </a:pPr>
            <a:r>
              <a:rPr lang="en-US" sz="1600" b="1" smtClean="0">
                <a:solidFill>
                  <a:schemeClr val="hlink"/>
                </a:solidFill>
                <a:effectLst/>
              </a:rPr>
              <a:t>3.</a:t>
            </a:r>
            <a:r>
              <a:rPr lang="en-US" sz="1600" smtClean="0">
                <a:effectLst/>
              </a:rPr>
              <a:t>	The phrase </a:t>
            </a:r>
            <a:r>
              <a:rPr lang="en-US" sz="1600" i="1" smtClean="0">
                <a:effectLst/>
              </a:rPr>
              <a:t>“</a:t>
            </a:r>
            <a:r>
              <a:rPr lang="en-US" sz="1600" b="1" i="1" u="sng" smtClean="0">
                <a:effectLst/>
              </a:rPr>
              <a:t>fallen</a:t>
            </a:r>
            <a:r>
              <a:rPr lang="en-US" sz="1600" i="1" smtClean="0">
                <a:effectLst/>
              </a:rPr>
              <a:t>” </a:t>
            </a:r>
            <a:r>
              <a:rPr lang="en-US" sz="1600" smtClean="0">
                <a:effectLst/>
              </a:rPr>
              <a:t>indicates this person is an </a:t>
            </a:r>
            <a:r>
              <a:rPr lang="en-US" sz="1600" b="1" smtClean="0">
                <a:solidFill>
                  <a:srgbClr val="FF9900"/>
                </a:solidFill>
                <a:effectLst/>
              </a:rPr>
              <a:t>APOSTATE</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4.</a:t>
            </a:r>
            <a:r>
              <a:rPr lang="en-US" sz="1600" smtClean="0">
                <a:effectLst/>
              </a:rPr>
              <a:t>	This could possibly be the </a:t>
            </a:r>
            <a:r>
              <a:rPr lang="en-US" sz="1600" b="1" smtClean="0">
                <a:solidFill>
                  <a:srgbClr val="FF9900"/>
                </a:solidFill>
                <a:effectLst/>
              </a:rPr>
              <a:t>ANTICHRIST</a:t>
            </a:r>
            <a:r>
              <a:rPr lang="en-US" sz="1600" smtClean="0">
                <a:effectLst/>
              </a:rPr>
              <a:t> (fallen apostle, </a:t>
            </a:r>
            <a:r>
              <a:rPr lang="en-US" sz="1600" b="1" i="1" smtClean="0">
                <a:solidFill>
                  <a:schemeClr val="hlink"/>
                </a:solidFill>
                <a:effectLst/>
              </a:rPr>
              <a:t>son of perdition</a:t>
            </a:r>
            <a:r>
              <a:rPr lang="en-US" sz="1600" i="1" smtClean="0">
                <a:effectLst/>
              </a:rPr>
              <a:t>)</a:t>
            </a:r>
            <a:r>
              <a:rPr lang="en-US" sz="1600" smtClean="0">
                <a:effectLst/>
              </a:rPr>
              <a:t>.</a:t>
            </a:r>
            <a:endParaRPr lang="en-US" sz="1600" b="1" i="1" smtClean="0">
              <a:effectLst/>
            </a:endParaRPr>
          </a:p>
          <a:p>
            <a:pPr eaLnBrk="1" hangingPunct="1">
              <a:lnSpc>
                <a:spcPct val="80000"/>
              </a:lnSpc>
              <a:buFont typeface="Wingdings" pitchFamily="2" charset="2"/>
              <a:buNone/>
            </a:pPr>
            <a:endParaRPr lang="en-US" sz="1600" b="1" i="1" smtClean="0">
              <a:effectLst/>
            </a:endParaRPr>
          </a:p>
          <a:p>
            <a:pPr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John 17:12</a:t>
            </a:r>
            <a:r>
              <a:rPr lang="en-US" sz="1600" smtClean="0">
                <a:solidFill>
                  <a:srgbClr val="FF9900"/>
                </a:solidFill>
                <a:effectLst/>
              </a:rPr>
              <a:t>  </a:t>
            </a:r>
            <a:r>
              <a:rPr lang="en-US" sz="1600" smtClean="0">
                <a:effectLst/>
              </a:rPr>
              <a:t>“While I was with them in the world, I kept them in Your name. Those whom You gave Me I have kept; and none of them is lost except the </a:t>
            </a:r>
            <a:r>
              <a:rPr lang="en-US" sz="1600" b="1" i="1" smtClean="0">
                <a:solidFill>
                  <a:srgbClr val="FF9900"/>
                </a:solidFill>
                <a:effectLst/>
              </a:rPr>
              <a:t>son of perdition</a:t>
            </a:r>
            <a:r>
              <a:rPr lang="en-US" sz="1600" smtClean="0">
                <a:effectLst/>
              </a:rPr>
              <a:t>, that the Scripture might be fulfilled.”   (NKJV)</a:t>
            </a:r>
          </a:p>
          <a:p>
            <a:pPr eaLnBrk="1" hangingPunct="1">
              <a:lnSpc>
                <a:spcPct val="80000"/>
              </a:lnSpc>
              <a:buFont typeface="Wingdings" pitchFamily="2" charset="2"/>
              <a:buNone/>
            </a:pPr>
            <a:endParaRPr lang="en-US" sz="1600" b="1" i="1" smtClean="0">
              <a:effectLst/>
            </a:endParaRPr>
          </a:p>
          <a:p>
            <a:pPr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2 Thess 2:3-4</a:t>
            </a:r>
            <a:r>
              <a:rPr lang="en-US" sz="1600" smtClean="0">
                <a:solidFill>
                  <a:srgbClr val="FF9900"/>
                </a:solidFill>
                <a:effectLst/>
              </a:rPr>
              <a:t> </a:t>
            </a:r>
            <a:r>
              <a:rPr lang="en-US" sz="1600" smtClean="0">
                <a:effectLst/>
              </a:rPr>
              <a:t>– “Let no one deceive you by any means; for that Day will not come unless the </a:t>
            </a:r>
            <a:r>
              <a:rPr lang="en-US" sz="1600" b="1" i="1" smtClean="0">
                <a:effectLst/>
              </a:rPr>
              <a:t>falling</a:t>
            </a:r>
            <a:r>
              <a:rPr lang="en-US" sz="1600" smtClean="0">
                <a:effectLst/>
              </a:rPr>
              <a:t> </a:t>
            </a:r>
            <a:r>
              <a:rPr lang="en-US" sz="1600" b="1" i="1" smtClean="0">
                <a:effectLst/>
              </a:rPr>
              <a:t>away</a:t>
            </a:r>
            <a:r>
              <a:rPr lang="en-US" sz="1600" smtClean="0">
                <a:effectLst/>
              </a:rPr>
              <a:t> (apostasy) comes first, and the man of sin is revealed, the </a:t>
            </a:r>
            <a:r>
              <a:rPr lang="en-US" sz="1600" b="1" i="1" smtClean="0">
                <a:solidFill>
                  <a:srgbClr val="FF9900"/>
                </a:solidFill>
                <a:effectLst/>
              </a:rPr>
              <a:t>son of perdition</a:t>
            </a:r>
            <a:r>
              <a:rPr lang="en-US" sz="1600" smtClean="0">
                <a:effectLst/>
              </a:rPr>
              <a:t>, …”  (NKJV)</a:t>
            </a:r>
          </a:p>
          <a:p>
            <a:pPr eaLnBrk="1" hangingPunct="1">
              <a:lnSpc>
                <a:spcPct val="80000"/>
              </a:lnSpc>
              <a:buFont typeface="Wingdings" pitchFamily="2" charset="2"/>
              <a:buNone/>
            </a:pPr>
            <a:endParaRPr lang="en-US" sz="1600" b="1" smtClean="0">
              <a:effectLst/>
            </a:endParaRPr>
          </a:p>
          <a:p>
            <a:pPr eaLnBrk="1" hangingPunct="1">
              <a:buFont typeface="Wingdings" pitchFamily="2" charset="2"/>
              <a:buNone/>
            </a:pPr>
            <a:r>
              <a:rPr lang="en-US" sz="1600" b="1" smtClean="0">
                <a:solidFill>
                  <a:srgbClr val="FF9900"/>
                </a:solidFill>
                <a:effectLst/>
                <a:latin typeface="Tahoma Small Cap" pitchFamily="34" charset="0"/>
              </a:rPr>
              <a:t>   Hebrew Tradition:</a:t>
            </a:r>
            <a:r>
              <a:rPr lang="en-US" sz="1600" b="1" smtClean="0">
                <a:effectLst/>
                <a:latin typeface="Tahoma Small Cap" pitchFamily="34" charset="0"/>
              </a:rPr>
              <a:t> 	</a:t>
            </a:r>
            <a:r>
              <a:rPr lang="en-US" sz="1600" smtClean="0">
                <a:effectLst/>
                <a:latin typeface="Tahoma Small Cap" pitchFamily="34" charset="0"/>
              </a:rPr>
              <a:t>12 Archangels, 1 Fallen (Lucifer)</a:t>
            </a: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Old Testament:</a:t>
            </a:r>
            <a:r>
              <a:rPr lang="en-US" sz="1600" b="1" smtClean="0">
                <a:effectLst/>
                <a:latin typeface="Tahoma Small Cap" pitchFamily="34" charset="0"/>
              </a:rPr>
              <a:t> 	</a:t>
            </a:r>
            <a:r>
              <a:rPr lang="en-US" sz="1600" smtClean="0">
                <a:effectLst/>
                <a:latin typeface="Tahoma Small Cap" pitchFamily="34" charset="0"/>
              </a:rPr>
              <a:t>12 Sons of Jacob, 1 Fallen (Reuben)</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Gospels:</a:t>
            </a:r>
            <a:r>
              <a:rPr lang="en-US" sz="1600" b="1" smtClean="0">
                <a:effectLst/>
                <a:latin typeface="Tahoma Small Cap" pitchFamily="34" charset="0"/>
              </a:rPr>
              <a:t> 	</a:t>
            </a:r>
            <a:r>
              <a:rPr lang="en-US" sz="1600" smtClean="0">
                <a:effectLst/>
                <a:latin typeface="Tahoma Small Cap" pitchFamily="34" charset="0"/>
              </a:rPr>
              <a:t>12 Apostles, 1 Fallen (Judas Iscariot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Revelation:</a:t>
            </a:r>
            <a:r>
              <a:rPr lang="en-US" sz="1600" b="1" smtClean="0">
                <a:effectLst/>
                <a:latin typeface="Tahoma Small Cap" pitchFamily="34" charset="0"/>
              </a:rPr>
              <a:t> 	</a:t>
            </a:r>
            <a:r>
              <a:rPr lang="en-US" sz="1600" smtClean="0">
                <a:effectLst/>
                <a:latin typeface="Tahoma Small Cap" pitchFamily="34" charset="0"/>
              </a:rPr>
              <a:t>12 Apostles, 1 Fallen (Antichrist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p>
        </p:txBody>
      </p:sp>
      <p:sp>
        <p:nvSpPr>
          <p:cNvPr id="75780" name="Rectangle 3"/>
          <p:cNvSpPr>
            <a:spLocks noChangeArrowheads="1"/>
          </p:cNvSpPr>
          <p:nvPr/>
        </p:nvSpPr>
        <p:spPr bwMode="auto">
          <a:xfrm>
            <a:off x="228600" y="1905000"/>
            <a:ext cx="8610600" cy="43434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b="1" smtClean="0">
                <a:solidFill>
                  <a:srgbClr val="FF9900"/>
                </a:solidFill>
                <a:effectLst/>
              </a:rPr>
              <a:t>Fallen Star – Antichrist</a:t>
            </a:r>
            <a:endParaRPr lang="en-US" b="1" smtClean="0">
              <a:effectLst/>
            </a:endParaRPr>
          </a:p>
        </p:txBody>
      </p:sp>
      <p:sp>
        <p:nvSpPr>
          <p:cNvPr id="76803" name="Rectangle 3"/>
          <p:cNvSpPr>
            <a:spLocks noGrp="1" noChangeArrowheads="1"/>
          </p:cNvSpPr>
          <p:nvPr>
            <p:ph type="body" idx="1"/>
          </p:nvPr>
        </p:nvSpPr>
        <p:spPr>
          <a:xfrm>
            <a:off x="228600" y="1371600"/>
            <a:ext cx="8839200" cy="5029200"/>
          </a:xfrm>
        </p:spPr>
        <p:txBody>
          <a:bodyPr/>
          <a:lstStyle/>
          <a:p>
            <a:pPr eaLnBrk="1" hangingPunct="1">
              <a:lnSpc>
                <a:spcPct val="150000"/>
              </a:lnSpc>
              <a:buFont typeface="Wingdings" pitchFamily="2" charset="2"/>
              <a:buNone/>
            </a:pPr>
            <a:r>
              <a:rPr lang="en-US" sz="1600" b="1" smtClean="0">
                <a:solidFill>
                  <a:schemeClr val="hlink"/>
                </a:solidFill>
                <a:effectLst/>
              </a:rPr>
              <a:t>1.</a:t>
            </a:r>
            <a:r>
              <a:rPr lang="en-US" sz="1600" smtClean="0">
                <a:effectLst/>
              </a:rPr>
              <a:t>	The </a:t>
            </a:r>
            <a:r>
              <a:rPr lang="en-US" sz="1600" b="1" i="1" u="sng" smtClean="0">
                <a:effectLst/>
              </a:rPr>
              <a:t>star</a:t>
            </a:r>
            <a:r>
              <a:rPr lang="en-US" sz="1600" i="1" smtClean="0">
                <a:effectLst/>
              </a:rPr>
              <a:t> </a:t>
            </a:r>
            <a:r>
              <a:rPr lang="en-US" sz="1600" smtClean="0">
                <a:effectLst/>
              </a:rPr>
              <a:t>is a </a:t>
            </a:r>
            <a:r>
              <a:rPr lang="en-US" sz="1600" b="1" smtClean="0">
                <a:solidFill>
                  <a:srgbClr val="FF9900"/>
                </a:solidFill>
                <a:effectLst/>
              </a:rPr>
              <a:t>PERSON</a:t>
            </a:r>
            <a:r>
              <a:rPr lang="en-US" sz="1600" b="1" smtClean="0">
                <a:solidFill>
                  <a:schemeClr val="hlink"/>
                </a:solidFill>
                <a:effectLst/>
              </a:rPr>
              <a:t> </a:t>
            </a:r>
            <a:r>
              <a:rPr lang="en-US" sz="1600" smtClean="0">
                <a:effectLst/>
              </a:rPr>
              <a:t>because he is given a key (either </a:t>
            </a:r>
            <a:r>
              <a:rPr lang="en-US" sz="1600" i="1" smtClean="0">
                <a:effectLst/>
              </a:rPr>
              <a:t>angelic</a:t>
            </a:r>
            <a:r>
              <a:rPr lang="en-US" sz="1600" smtClean="0">
                <a:effectLst/>
              </a:rPr>
              <a:t> or </a:t>
            </a:r>
            <a:r>
              <a:rPr lang="en-US" sz="1600" i="1" smtClean="0">
                <a:effectLst/>
              </a:rPr>
              <a:t>human</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2.</a:t>
            </a:r>
            <a:r>
              <a:rPr lang="en-US" sz="1600" smtClean="0">
                <a:effectLst/>
              </a:rPr>
              <a:t>	The </a:t>
            </a:r>
            <a:r>
              <a:rPr lang="en-US" sz="1600" b="1" i="1" u="sng" smtClean="0">
                <a:effectLst/>
              </a:rPr>
              <a:t>key</a:t>
            </a:r>
            <a:r>
              <a:rPr lang="en-US" sz="1600" b="1" smtClean="0">
                <a:effectLst/>
              </a:rPr>
              <a:t> </a:t>
            </a:r>
            <a:r>
              <a:rPr lang="en-US" sz="1600" smtClean="0">
                <a:effectLst/>
              </a:rPr>
              <a:t>is symbolic of </a:t>
            </a:r>
            <a:r>
              <a:rPr lang="en-US" sz="1600" b="1" smtClean="0">
                <a:solidFill>
                  <a:srgbClr val="FF9900"/>
                </a:solidFill>
                <a:effectLst/>
              </a:rPr>
              <a:t>POWER</a:t>
            </a:r>
            <a:r>
              <a:rPr lang="en-US" sz="1600" b="1" smtClean="0">
                <a:solidFill>
                  <a:schemeClr val="hlink"/>
                </a:solidFill>
                <a:effectLst/>
              </a:rPr>
              <a:t> </a:t>
            </a:r>
            <a:r>
              <a:rPr lang="en-US" sz="1600" smtClean="0">
                <a:effectLst/>
              </a:rPr>
              <a:t>&amp; </a:t>
            </a:r>
            <a:r>
              <a:rPr lang="en-US" sz="1600" b="1" smtClean="0">
                <a:solidFill>
                  <a:srgbClr val="FF9900"/>
                </a:solidFill>
                <a:effectLst/>
              </a:rPr>
              <a:t>AUTHORITY</a:t>
            </a:r>
            <a:r>
              <a:rPr lang="en-US" sz="1600" b="1" smtClean="0">
                <a:solidFill>
                  <a:schemeClr val="hlink"/>
                </a:solidFill>
                <a:effectLst/>
              </a:rPr>
              <a:t> </a:t>
            </a:r>
            <a:r>
              <a:rPr lang="en-US" sz="1600" smtClean="0">
                <a:effectLst/>
              </a:rPr>
              <a:t>w/ permitted by God to use.</a:t>
            </a:r>
          </a:p>
          <a:p>
            <a:pPr eaLnBrk="1" hangingPunct="1">
              <a:lnSpc>
                <a:spcPct val="150000"/>
              </a:lnSpc>
              <a:buFont typeface="Wingdings" pitchFamily="2" charset="2"/>
              <a:buNone/>
            </a:pPr>
            <a:r>
              <a:rPr lang="en-US" sz="1600" b="1" smtClean="0">
                <a:solidFill>
                  <a:schemeClr val="hlink"/>
                </a:solidFill>
                <a:effectLst/>
              </a:rPr>
              <a:t>3.</a:t>
            </a:r>
            <a:r>
              <a:rPr lang="en-US" sz="1600" smtClean="0">
                <a:effectLst/>
              </a:rPr>
              <a:t>	The phrase </a:t>
            </a:r>
            <a:r>
              <a:rPr lang="en-US" sz="1600" i="1" smtClean="0">
                <a:effectLst/>
              </a:rPr>
              <a:t>“</a:t>
            </a:r>
            <a:r>
              <a:rPr lang="en-US" sz="1600" b="1" i="1" u="sng" smtClean="0">
                <a:effectLst/>
              </a:rPr>
              <a:t>fallen</a:t>
            </a:r>
            <a:r>
              <a:rPr lang="en-US" sz="1600" i="1" smtClean="0">
                <a:effectLst/>
              </a:rPr>
              <a:t>” </a:t>
            </a:r>
            <a:r>
              <a:rPr lang="en-US" sz="1600" smtClean="0">
                <a:effectLst/>
              </a:rPr>
              <a:t>indicates this person is an </a:t>
            </a:r>
            <a:r>
              <a:rPr lang="en-US" sz="1600" b="1" smtClean="0">
                <a:solidFill>
                  <a:srgbClr val="FF9900"/>
                </a:solidFill>
                <a:effectLst/>
              </a:rPr>
              <a:t>APOSTATE</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4.</a:t>
            </a:r>
            <a:r>
              <a:rPr lang="en-US" sz="1600" smtClean="0">
                <a:effectLst/>
              </a:rPr>
              <a:t>	This could possibly be the </a:t>
            </a:r>
            <a:r>
              <a:rPr lang="en-US" sz="1600" b="1" smtClean="0">
                <a:solidFill>
                  <a:srgbClr val="FF9900"/>
                </a:solidFill>
                <a:effectLst/>
              </a:rPr>
              <a:t>ANTICHRIST</a:t>
            </a:r>
            <a:r>
              <a:rPr lang="en-US" sz="1600" smtClean="0">
                <a:effectLst/>
              </a:rPr>
              <a:t> (fallen apostle, </a:t>
            </a:r>
            <a:r>
              <a:rPr lang="en-US" sz="1600" b="1" i="1" smtClean="0">
                <a:solidFill>
                  <a:schemeClr val="hlink"/>
                </a:solidFill>
                <a:effectLst/>
              </a:rPr>
              <a:t>son of perdition</a:t>
            </a:r>
            <a:r>
              <a:rPr lang="en-US" sz="1600" i="1" smtClean="0">
                <a:effectLst/>
              </a:rPr>
              <a:t>)</a:t>
            </a:r>
            <a:r>
              <a:rPr lang="en-US" sz="1600" smtClean="0">
                <a:effectLst/>
              </a:rPr>
              <a:t>.</a:t>
            </a:r>
            <a:endParaRPr lang="en-US" sz="1600" b="1" i="1" smtClean="0">
              <a:effectLst/>
            </a:endParaRPr>
          </a:p>
          <a:p>
            <a:pPr eaLnBrk="1" hangingPunct="1">
              <a:lnSpc>
                <a:spcPct val="80000"/>
              </a:lnSpc>
              <a:buFont typeface="Wingdings" pitchFamily="2" charset="2"/>
              <a:buNone/>
            </a:pPr>
            <a:endParaRPr lang="en-US" sz="1600" b="1" i="1" smtClean="0">
              <a:effectLst/>
            </a:endParaRPr>
          </a:p>
          <a:p>
            <a:pPr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John 17:12</a:t>
            </a:r>
            <a:r>
              <a:rPr lang="en-US" sz="1600" smtClean="0">
                <a:solidFill>
                  <a:srgbClr val="FF9900"/>
                </a:solidFill>
                <a:effectLst/>
              </a:rPr>
              <a:t>  </a:t>
            </a:r>
            <a:r>
              <a:rPr lang="en-US" sz="1600" smtClean="0">
                <a:effectLst/>
              </a:rPr>
              <a:t>“While I was with them in the world, I kept them in Your name. Those whom You gave Me I have kept; and none of them is lost except the </a:t>
            </a:r>
            <a:r>
              <a:rPr lang="en-US" sz="1600" b="1" i="1" smtClean="0">
                <a:solidFill>
                  <a:srgbClr val="FF9900"/>
                </a:solidFill>
                <a:effectLst/>
              </a:rPr>
              <a:t>son of perdition</a:t>
            </a:r>
            <a:r>
              <a:rPr lang="en-US" sz="1600" smtClean="0">
                <a:effectLst/>
              </a:rPr>
              <a:t>, that the Scripture might be fulfilled.”   (NKJV)</a:t>
            </a:r>
          </a:p>
          <a:p>
            <a:pPr eaLnBrk="1" hangingPunct="1">
              <a:lnSpc>
                <a:spcPct val="80000"/>
              </a:lnSpc>
              <a:buFont typeface="Wingdings" pitchFamily="2" charset="2"/>
              <a:buNone/>
            </a:pPr>
            <a:endParaRPr lang="en-US" sz="1600" b="1" i="1" smtClean="0">
              <a:effectLst/>
            </a:endParaRPr>
          </a:p>
          <a:p>
            <a:pPr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2 Thess 2:3-4</a:t>
            </a:r>
            <a:r>
              <a:rPr lang="en-US" sz="1600" smtClean="0">
                <a:solidFill>
                  <a:srgbClr val="FF9900"/>
                </a:solidFill>
                <a:effectLst/>
              </a:rPr>
              <a:t> </a:t>
            </a:r>
            <a:r>
              <a:rPr lang="en-US" sz="1600" smtClean="0">
                <a:effectLst/>
              </a:rPr>
              <a:t>– “Let no one deceive you by any means; for that Day will not come unless the </a:t>
            </a:r>
            <a:r>
              <a:rPr lang="en-US" sz="1600" b="1" i="1" smtClean="0">
                <a:effectLst/>
              </a:rPr>
              <a:t>falling</a:t>
            </a:r>
            <a:r>
              <a:rPr lang="en-US" sz="1600" smtClean="0">
                <a:effectLst/>
              </a:rPr>
              <a:t> </a:t>
            </a:r>
            <a:r>
              <a:rPr lang="en-US" sz="1600" b="1" i="1" smtClean="0">
                <a:effectLst/>
              </a:rPr>
              <a:t>away</a:t>
            </a:r>
            <a:r>
              <a:rPr lang="en-US" sz="1600" smtClean="0">
                <a:effectLst/>
              </a:rPr>
              <a:t> (apostasy) comes first, and the man of sin is revealed, the </a:t>
            </a:r>
            <a:r>
              <a:rPr lang="en-US" sz="1600" b="1" i="1" smtClean="0">
                <a:solidFill>
                  <a:srgbClr val="FF9900"/>
                </a:solidFill>
                <a:effectLst/>
              </a:rPr>
              <a:t>son of perdition</a:t>
            </a:r>
            <a:r>
              <a:rPr lang="en-US" sz="1600" smtClean="0">
                <a:effectLst/>
              </a:rPr>
              <a:t>, …”  (NKJV)</a:t>
            </a:r>
          </a:p>
          <a:p>
            <a:pPr eaLnBrk="1" hangingPunct="1">
              <a:lnSpc>
                <a:spcPct val="80000"/>
              </a:lnSpc>
              <a:buFont typeface="Wingdings" pitchFamily="2" charset="2"/>
              <a:buNone/>
            </a:pPr>
            <a:endParaRPr lang="en-US" sz="1600" b="1" smtClean="0">
              <a:effectLst/>
            </a:endParaRPr>
          </a:p>
          <a:p>
            <a:pPr eaLnBrk="1" hangingPunct="1">
              <a:buFont typeface="Wingdings" pitchFamily="2" charset="2"/>
              <a:buNone/>
            </a:pPr>
            <a:r>
              <a:rPr lang="en-US" sz="1600" b="1" smtClean="0">
                <a:solidFill>
                  <a:srgbClr val="FF9900"/>
                </a:solidFill>
                <a:effectLst/>
                <a:latin typeface="Tahoma Small Cap" pitchFamily="34" charset="0"/>
              </a:rPr>
              <a:t>   Hebrew Tradition:</a:t>
            </a:r>
            <a:r>
              <a:rPr lang="en-US" sz="1600" b="1" smtClean="0">
                <a:effectLst/>
                <a:latin typeface="Tahoma Small Cap" pitchFamily="34" charset="0"/>
              </a:rPr>
              <a:t> 	</a:t>
            </a:r>
            <a:r>
              <a:rPr lang="en-US" sz="1600" smtClean="0">
                <a:effectLst/>
                <a:latin typeface="Tahoma Small Cap" pitchFamily="34" charset="0"/>
              </a:rPr>
              <a:t>12 Archangels, 1 Fallen (Lucifer)</a:t>
            </a: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Old Testament:</a:t>
            </a:r>
            <a:r>
              <a:rPr lang="en-US" sz="1600" b="1" smtClean="0">
                <a:effectLst/>
                <a:latin typeface="Tahoma Small Cap" pitchFamily="34" charset="0"/>
              </a:rPr>
              <a:t> 	</a:t>
            </a:r>
            <a:r>
              <a:rPr lang="en-US" sz="1600" smtClean="0">
                <a:effectLst/>
                <a:latin typeface="Tahoma Small Cap" pitchFamily="34" charset="0"/>
              </a:rPr>
              <a:t>12 Sons of Jacob, 1 Fallen (Reuben)</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Gospels:</a:t>
            </a:r>
            <a:r>
              <a:rPr lang="en-US" sz="1600" b="1" smtClean="0">
                <a:effectLst/>
                <a:latin typeface="Tahoma Small Cap" pitchFamily="34" charset="0"/>
              </a:rPr>
              <a:t> 	</a:t>
            </a:r>
            <a:r>
              <a:rPr lang="en-US" sz="1600" smtClean="0">
                <a:effectLst/>
                <a:latin typeface="Tahoma Small Cap" pitchFamily="34" charset="0"/>
              </a:rPr>
              <a:t>12 Apostles, 1 Fallen (Judas Iscariot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Revelation:</a:t>
            </a:r>
            <a:r>
              <a:rPr lang="en-US" sz="1600" b="1" smtClean="0">
                <a:effectLst/>
                <a:latin typeface="Tahoma Small Cap" pitchFamily="34" charset="0"/>
              </a:rPr>
              <a:t> 	</a:t>
            </a:r>
            <a:r>
              <a:rPr lang="en-US" sz="1600" smtClean="0">
                <a:effectLst/>
                <a:latin typeface="Tahoma Small Cap" pitchFamily="34" charset="0"/>
              </a:rPr>
              <a:t>12 Apostles, 1 Fallen (Antichrist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p>
        </p:txBody>
      </p:sp>
      <p:sp>
        <p:nvSpPr>
          <p:cNvPr id="76804" name="Rectangle 3"/>
          <p:cNvSpPr>
            <a:spLocks noChangeArrowheads="1"/>
          </p:cNvSpPr>
          <p:nvPr/>
        </p:nvSpPr>
        <p:spPr bwMode="auto">
          <a:xfrm>
            <a:off x="228600" y="2362200"/>
            <a:ext cx="8610600" cy="38862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b="1" smtClean="0">
                <a:solidFill>
                  <a:srgbClr val="FF9900"/>
                </a:solidFill>
                <a:effectLst/>
              </a:rPr>
              <a:t>Fallen Star – Antichrist</a:t>
            </a:r>
            <a:endParaRPr lang="en-US" b="1" smtClean="0">
              <a:effectLst/>
            </a:endParaRPr>
          </a:p>
        </p:txBody>
      </p:sp>
      <p:sp>
        <p:nvSpPr>
          <p:cNvPr id="77827" name="Rectangle 3"/>
          <p:cNvSpPr>
            <a:spLocks noGrp="1" noChangeArrowheads="1"/>
          </p:cNvSpPr>
          <p:nvPr>
            <p:ph type="body" idx="1"/>
          </p:nvPr>
        </p:nvSpPr>
        <p:spPr>
          <a:xfrm>
            <a:off x="228600" y="1371600"/>
            <a:ext cx="8839200" cy="5029200"/>
          </a:xfrm>
        </p:spPr>
        <p:txBody>
          <a:bodyPr/>
          <a:lstStyle/>
          <a:p>
            <a:pPr eaLnBrk="1" hangingPunct="1">
              <a:lnSpc>
                <a:spcPct val="150000"/>
              </a:lnSpc>
              <a:buFont typeface="Wingdings" pitchFamily="2" charset="2"/>
              <a:buNone/>
            </a:pPr>
            <a:r>
              <a:rPr lang="en-US" sz="1600" b="1" smtClean="0">
                <a:solidFill>
                  <a:schemeClr val="hlink"/>
                </a:solidFill>
                <a:effectLst/>
              </a:rPr>
              <a:t>1.</a:t>
            </a:r>
            <a:r>
              <a:rPr lang="en-US" sz="1600" smtClean="0">
                <a:effectLst/>
              </a:rPr>
              <a:t>	The </a:t>
            </a:r>
            <a:r>
              <a:rPr lang="en-US" sz="1600" b="1" i="1" u="sng" smtClean="0">
                <a:effectLst/>
              </a:rPr>
              <a:t>star</a:t>
            </a:r>
            <a:r>
              <a:rPr lang="en-US" sz="1600" i="1" smtClean="0">
                <a:effectLst/>
              </a:rPr>
              <a:t> </a:t>
            </a:r>
            <a:r>
              <a:rPr lang="en-US" sz="1600" smtClean="0">
                <a:effectLst/>
              </a:rPr>
              <a:t>is a </a:t>
            </a:r>
            <a:r>
              <a:rPr lang="en-US" sz="1600" b="1" smtClean="0">
                <a:solidFill>
                  <a:srgbClr val="FF9900"/>
                </a:solidFill>
                <a:effectLst/>
              </a:rPr>
              <a:t>PERSON</a:t>
            </a:r>
            <a:r>
              <a:rPr lang="en-US" sz="1600" b="1" smtClean="0">
                <a:solidFill>
                  <a:schemeClr val="hlink"/>
                </a:solidFill>
                <a:effectLst/>
              </a:rPr>
              <a:t> </a:t>
            </a:r>
            <a:r>
              <a:rPr lang="en-US" sz="1600" smtClean="0">
                <a:effectLst/>
              </a:rPr>
              <a:t>because he is given a key (either </a:t>
            </a:r>
            <a:r>
              <a:rPr lang="en-US" sz="1600" i="1" smtClean="0">
                <a:effectLst/>
              </a:rPr>
              <a:t>angelic</a:t>
            </a:r>
            <a:r>
              <a:rPr lang="en-US" sz="1600" smtClean="0">
                <a:effectLst/>
              </a:rPr>
              <a:t> or </a:t>
            </a:r>
            <a:r>
              <a:rPr lang="en-US" sz="1600" i="1" smtClean="0">
                <a:effectLst/>
              </a:rPr>
              <a:t>human</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2.</a:t>
            </a:r>
            <a:r>
              <a:rPr lang="en-US" sz="1600" smtClean="0">
                <a:effectLst/>
              </a:rPr>
              <a:t>	The </a:t>
            </a:r>
            <a:r>
              <a:rPr lang="en-US" sz="1600" b="1" i="1" u="sng" smtClean="0">
                <a:effectLst/>
              </a:rPr>
              <a:t>key</a:t>
            </a:r>
            <a:r>
              <a:rPr lang="en-US" sz="1600" b="1" smtClean="0">
                <a:effectLst/>
              </a:rPr>
              <a:t> </a:t>
            </a:r>
            <a:r>
              <a:rPr lang="en-US" sz="1600" smtClean="0">
                <a:effectLst/>
              </a:rPr>
              <a:t>is symbolic of </a:t>
            </a:r>
            <a:r>
              <a:rPr lang="en-US" sz="1600" b="1" smtClean="0">
                <a:solidFill>
                  <a:srgbClr val="FF9900"/>
                </a:solidFill>
                <a:effectLst/>
              </a:rPr>
              <a:t>POWER</a:t>
            </a:r>
            <a:r>
              <a:rPr lang="en-US" sz="1600" b="1" smtClean="0">
                <a:solidFill>
                  <a:schemeClr val="hlink"/>
                </a:solidFill>
                <a:effectLst/>
              </a:rPr>
              <a:t> </a:t>
            </a:r>
            <a:r>
              <a:rPr lang="en-US" sz="1600" smtClean="0">
                <a:effectLst/>
              </a:rPr>
              <a:t>&amp; </a:t>
            </a:r>
            <a:r>
              <a:rPr lang="en-US" sz="1600" b="1" smtClean="0">
                <a:solidFill>
                  <a:srgbClr val="FF9900"/>
                </a:solidFill>
                <a:effectLst/>
              </a:rPr>
              <a:t>AUTHORITY</a:t>
            </a:r>
            <a:r>
              <a:rPr lang="en-US" sz="1600" b="1" smtClean="0">
                <a:solidFill>
                  <a:schemeClr val="hlink"/>
                </a:solidFill>
                <a:effectLst/>
              </a:rPr>
              <a:t> </a:t>
            </a:r>
            <a:r>
              <a:rPr lang="en-US" sz="1600" smtClean="0">
                <a:effectLst/>
              </a:rPr>
              <a:t>w/ permitted by God to use.</a:t>
            </a:r>
          </a:p>
          <a:p>
            <a:pPr eaLnBrk="1" hangingPunct="1">
              <a:lnSpc>
                <a:spcPct val="150000"/>
              </a:lnSpc>
              <a:buFont typeface="Wingdings" pitchFamily="2" charset="2"/>
              <a:buNone/>
            </a:pPr>
            <a:r>
              <a:rPr lang="en-US" sz="1600" b="1" smtClean="0">
                <a:solidFill>
                  <a:schemeClr val="hlink"/>
                </a:solidFill>
                <a:effectLst/>
              </a:rPr>
              <a:t>3.</a:t>
            </a:r>
            <a:r>
              <a:rPr lang="en-US" sz="1600" smtClean="0">
                <a:effectLst/>
              </a:rPr>
              <a:t>	The phrase </a:t>
            </a:r>
            <a:r>
              <a:rPr lang="en-US" sz="1600" i="1" smtClean="0">
                <a:effectLst/>
              </a:rPr>
              <a:t>“</a:t>
            </a:r>
            <a:r>
              <a:rPr lang="en-US" sz="1600" b="1" i="1" u="sng" smtClean="0">
                <a:effectLst/>
              </a:rPr>
              <a:t>fallen</a:t>
            </a:r>
            <a:r>
              <a:rPr lang="en-US" sz="1600" i="1" smtClean="0">
                <a:effectLst/>
              </a:rPr>
              <a:t>” </a:t>
            </a:r>
            <a:r>
              <a:rPr lang="en-US" sz="1600" smtClean="0">
                <a:effectLst/>
              </a:rPr>
              <a:t>indicates this person is an </a:t>
            </a:r>
            <a:r>
              <a:rPr lang="en-US" sz="1600" b="1" smtClean="0">
                <a:solidFill>
                  <a:srgbClr val="FF9900"/>
                </a:solidFill>
                <a:effectLst/>
              </a:rPr>
              <a:t>APOSTATE</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4.</a:t>
            </a:r>
            <a:r>
              <a:rPr lang="en-US" sz="1600" smtClean="0">
                <a:effectLst/>
              </a:rPr>
              <a:t>	This could possibly be the </a:t>
            </a:r>
            <a:r>
              <a:rPr lang="en-US" sz="1600" b="1" smtClean="0">
                <a:solidFill>
                  <a:srgbClr val="FF9900"/>
                </a:solidFill>
                <a:effectLst/>
              </a:rPr>
              <a:t>ANTICHRIST</a:t>
            </a:r>
            <a:r>
              <a:rPr lang="en-US" sz="1600" smtClean="0">
                <a:effectLst/>
              </a:rPr>
              <a:t> (fallen apostle, </a:t>
            </a:r>
            <a:r>
              <a:rPr lang="en-US" sz="1600" b="1" i="1" smtClean="0">
                <a:solidFill>
                  <a:schemeClr val="hlink"/>
                </a:solidFill>
                <a:effectLst/>
              </a:rPr>
              <a:t>son of perdition</a:t>
            </a:r>
            <a:r>
              <a:rPr lang="en-US" sz="1600" i="1" smtClean="0">
                <a:effectLst/>
              </a:rPr>
              <a:t>)</a:t>
            </a:r>
            <a:r>
              <a:rPr lang="en-US" sz="1600" smtClean="0">
                <a:effectLst/>
              </a:rPr>
              <a:t>.</a:t>
            </a:r>
            <a:endParaRPr lang="en-US" sz="1600" b="1" i="1" smtClean="0">
              <a:effectLst/>
            </a:endParaRPr>
          </a:p>
          <a:p>
            <a:pPr eaLnBrk="1" hangingPunct="1">
              <a:lnSpc>
                <a:spcPct val="80000"/>
              </a:lnSpc>
              <a:buFont typeface="Wingdings" pitchFamily="2" charset="2"/>
              <a:buNone/>
            </a:pPr>
            <a:endParaRPr lang="en-US" sz="1600" b="1" i="1" smtClean="0">
              <a:effectLst/>
            </a:endParaRPr>
          </a:p>
          <a:p>
            <a:pPr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John 17:12</a:t>
            </a:r>
            <a:r>
              <a:rPr lang="en-US" sz="1600" smtClean="0">
                <a:solidFill>
                  <a:srgbClr val="FF9900"/>
                </a:solidFill>
                <a:effectLst/>
              </a:rPr>
              <a:t>  </a:t>
            </a:r>
            <a:r>
              <a:rPr lang="en-US" sz="1600" smtClean="0">
                <a:effectLst/>
              </a:rPr>
              <a:t>“While I was with them in the world, I kept them in Your name. Those whom You gave Me I have kept; and none of them is lost except the </a:t>
            </a:r>
            <a:r>
              <a:rPr lang="en-US" sz="1600" b="1" i="1" smtClean="0">
                <a:solidFill>
                  <a:srgbClr val="FF9900"/>
                </a:solidFill>
                <a:effectLst/>
              </a:rPr>
              <a:t>son of perdition</a:t>
            </a:r>
            <a:r>
              <a:rPr lang="en-US" sz="1600" smtClean="0">
                <a:effectLst/>
              </a:rPr>
              <a:t>, that the Scripture might be fulfilled.”   (NKJV)</a:t>
            </a:r>
          </a:p>
          <a:p>
            <a:pPr eaLnBrk="1" hangingPunct="1">
              <a:lnSpc>
                <a:spcPct val="80000"/>
              </a:lnSpc>
              <a:buFont typeface="Wingdings" pitchFamily="2" charset="2"/>
              <a:buNone/>
            </a:pPr>
            <a:endParaRPr lang="en-US" sz="1600" b="1" i="1" smtClean="0">
              <a:effectLst/>
            </a:endParaRPr>
          </a:p>
          <a:p>
            <a:pPr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2 Thess 2:3-4</a:t>
            </a:r>
            <a:r>
              <a:rPr lang="en-US" sz="1600" smtClean="0">
                <a:solidFill>
                  <a:srgbClr val="FF9900"/>
                </a:solidFill>
                <a:effectLst/>
              </a:rPr>
              <a:t> </a:t>
            </a:r>
            <a:r>
              <a:rPr lang="en-US" sz="1600" smtClean="0">
                <a:effectLst/>
              </a:rPr>
              <a:t>– “Let no one deceive you by any means; for that Day will not come unless the </a:t>
            </a:r>
            <a:r>
              <a:rPr lang="en-US" sz="1600" b="1" i="1" smtClean="0">
                <a:effectLst/>
              </a:rPr>
              <a:t>falling</a:t>
            </a:r>
            <a:r>
              <a:rPr lang="en-US" sz="1600" smtClean="0">
                <a:effectLst/>
              </a:rPr>
              <a:t> </a:t>
            </a:r>
            <a:r>
              <a:rPr lang="en-US" sz="1600" b="1" i="1" smtClean="0">
                <a:effectLst/>
              </a:rPr>
              <a:t>away</a:t>
            </a:r>
            <a:r>
              <a:rPr lang="en-US" sz="1600" smtClean="0">
                <a:effectLst/>
              </a:rPr>
              <a:t> (apostasy) comes first, and the man of sin is revealed, the </a:t>
            </a:r>
            <a:r>
              <a:rPr lang="en-US" sz="1600" b="1" i="1" smtClean="0">
                <a:solidFill>
                  <a:srgbClr val="FF9900"/>
                </a:solidFill>
                <a:effectLst/>
              </a:rPr>
              <a:t>son of perdition</a:t>
            </a:r>
            <a:r>
              <a:rPr lang="en-US" sz="1600" smtClean="0">
                <a:effectLst/>
              </a:rPr>
              <a:t>, …”  (NKJV)</a:t>
            </a:r>
          </a:p>
          <a:p>
            <a:pPr eaLnBrk="1" hangingPunct="1">
              <a:lnSpc>
                <a:spcPct val="80000"/>
              </a:lnSpc>
              <a:buFont typeface="Wingdings" pitchFamily="2" charset="2"/>
              <a:buNone/>
            </a:pPr>
            <a:endParaRPr lang="en-US" sz="1600" b="1" smtClean="0">
              <a:effectLst/>
            </a:endParaRPr>
          </a:p>
          <a:p>
            <a:pPr eaLnBrk="1" hangingPunct="1">
              <a:buFont typeface="Wingdings" pitchFamily="2" charset="2"/>
              <a:buNone/>
            </a:pPr>
            <a:r>
              <a:rPr lang="en-US" sz="1600" b="1" smtClean="0">
                <a:solidFill>
                  <a:srgbClr val="FF9900"/>
                </a:solidFill>
                <a:effectLst/>
                <a:latin typeface="Tahoma Small Cap" pitchFamily="34" charset="0"/>
              </a:rPr>
              <a:t>   Hebrew Tradition:</a:t>
            </a:r>
            <a:r>
              <a:rPr lang="en-US" sz="1600" b="1" smtClean="0">
                <a:effectLst/>
                <a:latin typeface="Tahoma Small Cap" pitchFamily="34" charset="0"/>
              </a:rPr>
              <a:t> 	</a:t>
            </a:r>
            <a:r>
              <a:rPr lang="en-US" sz="1600" smtClean="0">
                <a:effectLst/>
                <a:latin typeface="Tahoma Small Cap" pitchFamily="34" charset="0"/>
              </a:rPr>
              <a:t>12 Archangels, 1 Fallen (Lucifer)</a:t>
            </a: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Old Testament:</a:t>
            </a:r>
            <a:r>
              <a:rPr lang="en-US" sz="1600" b="1" smtClean="0">
                <a:effectLst/>
                <a:latin typeface="Tahoma Small Cap" pitchFamily="34" charset="0"/>
              </a:rPr>
              <a:t> 	</a:t>
            </a:r>
            <a:r>
              <a:rPr lang="en-US" sz="1600" smtClean="0">
                <a:effectLst/>
                <a:latin typeface="Tahoma Small Cap" pitchFamily="34" charset="0"/>
              </a:rPr>
              <a:t>12 Sons of Jacob, 1 Fallen (Reuben)</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Gospels:</a:t>
            </a:r>
            <a:r>
              <a:rPr lang="en-US" sz="1600" b="1" smtClean="0">
                <a:effectLst/>
                <a:latin typeface="Tahoma Small Cap" pitchFamily="34" charset="0"/>
              </a:rPr>
              <a:t> 	</a:t>
            </a:r>
            <a:r>
              <a:rPr lang="en-US" sz="1600" smtClean="0">
                <a:effectLst/>
                <a:latin typeface="Tahoma Small Cap" pitchFamily="34" charset="0"/>
              </a:rPr>
              <a:t>12 Apostles, 1 Fallen (Judas Iscariot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Revelation:</a:t>
            </a:r>
            <a:r>
              <a:rPr lang="en-US" sz="1600" b="1" smtClean="0">
                <a:effectLst/>
                <a:latin typeface="Tahoma Small Cap" pitchFamily="34" charset="0"/>
              </a:rPr>
              <a:t> 	</a:t>
            </a:r>
            <a:r>
              <a:rPr lang="en-US" sz="1600" smtClean="0">
                <a:effectLst/>
                <a:latin typeface="Tahoma Small Cap" pitchFamily="34" charset="0"/>
              </a:rPr>
              <a:t>12 Apostles, 1 Fallen (Antichrist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p>
        </p:txBody>
      </p:sp>
      <p:sp>
        <p:nvSpPr>
          <p:cNvPr id="77828" name="Rectangle 3"/>
          <p:cNvSpPr>
            <a:spLocks noChangeArrowheads="1"/>
          </p:cNvSpPr>
          <p:nvPr/>
        </p:nvSpPr>
        <p:spPr bwMode="auto">
          <a:xfrm>
            <a:off x="228600" y="2667000"/>
            <a:ext cx="8610600" cy="35814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b="1" smtClean="0">
                <a:solidFill>
                  <a:srgbClr val="FF9900"/>
                </a:solidFill>
                <a:effectLst/>
              </a:rPr>
              <a:t>Fallen Star – Antichrist</a:t>
            </a:r>
            <a:endParaRPr lang="en-US" b="1" smtClean="0">
              <a:effectLst/>
            </a:endParaRPr>
          </a:p>
        </p:txBody>
      </p:sp>
      <p:sp>
        <p:nvSpPr>
          <p:cNvPr id="78851" name="Rectangle 3"/>
          <p:cNvSpPr>
            <a:spLocks noGrp="1" noChangeArrowheads="1"/>
          </p:cNvSpPr>
          <p:nvPr>
            <p:ph type="body" idx="1"/>
          </p:nvPr>
        </p:nvSpPr>
        <p:spPr>
          <a:xfrm>
            <a:off x="228600" y="1371600"/>
            <a:ext cx="8839200" cy="5029200"/>
          </a:xfrm>
        </p:spPr>
        <p:txBody>
          <a:bodyPr/>
          <a:lstStyle/>
          <a:p>
            <a:pPr eaLnBrk="1" hangingPunct="1">
              <a:lnSpc>
                <a:spcPct val="150000"/>
              </a:lnSpc>
              <a:buFont typeface="Wingdings" pitchFamily="2" charset="2"/>
              <a:buNone/>
            </a:pPr>
            <a:r>
              <a:rPr lang="en-US" sz="1600" b="1" smtClean="0">
                <a:solidFill>
                  <a:schemeClr val="hlink"/>
                </a:solidFill>
                <a:effectLst/>
              </a:rPr>
              <a:t>1.</a:t>
            </a:r>
            <a:r>
              <a:rPr lang="en-US" sz="1600" smtClean="0">
                <a:effectLst/>
              </a:rPr>
              <a:t>	The </a:t>
            </a:r>
            <a:r>
              <a:rPr lang="en-US" sz="1600" b="1" i="1" u="sng" smtClean="0">
                <a:effectLst/>
              </a:rPr>
              <a:t>star</a:t>
            </a:r>
            <a:r>
              <a:rPr lang="en-US" sz="1600" i="1" smtClean="0">
                <a:effectLst/>
              </a:rPr>
              <a:t> </a:t>
            </a:r>
            <a:r>
              <a:rPr lang="en-US" sz="1600" smtClean="0">
                <a:effectLst/>
              </a:rPr>
              <a:t>is a </a:t>
            </a:r>
            <a:r>
              <a:rPr lang="en-US" sz="1600" b="1" smtClean="0">
                <a:solidFill>
                  <a:srgbClr val="FF9900"/>
                </a:solidFill>
                <a:effectLst/>
              </a:rPr>
              <a:t>PERSON</a:t>
            </a:r>
            <a:r>
              <a:rPr lang="en-US" sz="1600" b="1" smtClean="0">
                <a:solidFill>
                  <a:schemeClr val="hlink"/>
                </a:solidFill>
                <a:effectLst/>
              </a:rPr>
              <a:t> </a:t>
            </a:r>
            <a:r>
              <a:rPr lang="en-US" sz="1600" smtClean="0">
                <a:effectLst/>
              </a:rPr>
              <a:t>because he is given a key (either </a:t>
            </a:r>
            <a:r>
              <a:rPr lang="en-US" sz="1600" i="1" smtClean="0">
                <a:effectLst/>
              </a:rPr>
              <a:t>angelic</a:t>
            </a:r>
            <a:r>
              <a:rPr lang="en-US" sz="1600" smtClean="0">
                <a:effectLst/>
              </a:rPr>
              <a:t> or </a:t>
            </a:r>
            <a:r>
              <a:rPr lang="en-US" sz="1600" i="1" smtClean="0">
                <a:effectLst/>
              </a:rPr>
              <a:t>human</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2.</a:t>
            </a:r>
            <a:r>
              <a:rPr lang="en-US" sz="1600" smtClean="0">
                <a:effectLst/>
              </a:rPr>
              <a:t>	The </a:t>
            </a:r>
            <a:r>
              <a:rPr lang="en-US" sz="1600" b="1" i="1" u="sng" smtClean="0">
                <a:effectLst/>
              </a:rPr>
              <a:t>key</a:t>
            </a:r>
            <a:r>
              <a:rPr lang="en-US" sz="1600" b="1" smtClean="0">
                <a:effectLst/>
              </a:rPr>
              <a:t> </a:t>
            </a:r>
            <a:r>
              <a:rPr lang="en-US" sz="1600" smtClean="0">
                <a:effectLst/>
              </a:rPr>
              <a:t>is symbolic of </a:t>
            </a:r>
            <a:r>
              <a:rPr lang="en-US" sz="1600" b="1" smtClean="0">
                <a:solidFill>
                  <a:srgbClr val="FF9900"/>
                </a:solidFill>
                <a:effectLst/>
              </a:rPr>
              <a:t>POWER</a:t>
            </a:r>
            <a:r>
              <a:rPr lang="en-US" sz="1600" b="1" smtClean="0">
                <a:solidFill>
                  <a:schemeClr val="hlink"/>
                </a:solidFill>
                <a:effectLst/>
              </a:rPr>
              <a:t> </a:t>
            </a:r>
            <a:r>
              <a:rPr lang="en-US" sz="1600" smtClean="0">
                <a:effectLst/>
              </a:rPr>
              <a:t>&amp; </a:t>
            </a:r>
            <a:r>
              <a:rPr lang="en-US" sz="1600" b="1" smtClean="0">
                <a:solidFill>
                  <a:srgbClr val="FF9900"/>
                </a:solidFill>
                <a:effectLst/>
              </a:rPr>
              <a:t>AUTHORITY</a:t>
            </a:r>
            <a:r>
              <a:rPr lang="en-US" sz="1600" b="1" smtClean="0">
                <a:solidFill>
                  <a:schemeClr val="hlink"/>
                </a:solidFill>
                <a:effectLst/>
              </a:rPr>
              <a:t> </a:t>
            </a:r>
            <a:r>
              <a:rPr lang="en-US" sz="1600" smtClean="0">
                <a:effectLst/>
              </a:rPr>
              <a:t>w/ permitted by God to use.</a:t>
            </a:r>
          </a:p>
          <a:p>
            <a:pPr eaLnBrk="1" hangingPunct="1">
              <a:lnSpc>
                <a:spcPct val="150000"/>
              </a:lnSpc>
              <a:buFont typeface="Wingdings" pitchFamily="2" charset="2"/>
              <a:buNone/>
            </a:pPr>
            <a:r>
              <a:rPr lang="en-US" sz="1600" b="1" smtClean="0">
                <a:solidFill>
                  <a:schemeClr val="hlink"/>
                </a:solidFill>
                <a:effectLst/>
              </a:rPr>
              <a:t>3.</a:t>
            </a:r>
            <a:r>
              <a:rPr lang="en-US" sz="1600" smtClean="0">
                <a:effectLst/>
              </a:rPr>
              <a:t>	The phrase </a:t>
            </a:r>
            <a:r>
              <a:rPr lang="en-US" sz="1600" i="1" smtClean="0">
                <a:effectLst/>
              </a:rPr>
              <a:t>“</a:t>
            </a:r>
            <a:r>
              <a:rPr lang="en-US" sz="1600" b="1" i="1" u="sng" smtClean="0">
                <a:effectLst/>
              </a:rPr>
              <a:t>fallen</a:t>
            </a:r>
            <a:r>
              <a:rPr lang="en-US" sz="1600" i="1" smtClean="0">
                <a:effectLst/>
              </a:rPr>
              <a:t>” </a:t>
            </a:r>
            <a:r>
              <a:rPr lang="en-US" sz="1600" smtClean="0">
                <a:effectLst/>
              </a:rPr>
              <a:t>indicates this person is an </a:t>
            </a:r>
            <a:r>
              <a:rPr lang="en-US" sz="1600" b="1" smtClean="0">
                <a:solidFill>
                  <a:srgbClr val="FF9900"/>
                </a:solidFill>
                <a:effectLst/>
              </a:rPr>
              <a:t>APOSTATE</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4.</a:t>
            </a:r>
            <a:r>
              <a:rPr lang="en-US" sz="1600" smtClean="0">
                <a:effectLst/>
              </a:rPr>
              <a:t>	This could possibly be the </a:t>
            </a:r>
            <a:r>
              <a:rPr lang="en-US" sz="1600" b="1" smtClean="0">
                <a:solidFill>
                  <a:srgbClr val="FF9900"/>
                </a:solidFill>
                <a:effectLst/>
              </a:rPr>
              <a:t>ANTICHRIST</a:t>
            </a:r>
            <a:r>
              <a:rPr lang="en-US" sz="1600" smtClean="0">
                <a:effectLst/>
              </a:rPr>
              <a:t> (fallen apostle, </a:t>
            </a:r>
            <a:r>
              <a:rPr lang="en-US" sz="1600" b="1" i="1" smtClean="0">
                <a:solidFill>
                  <a:schemeClr val="hlink"/>
                </a:solidFill>
                <a:effectLst/>
              </a:rPr>
              <a:t>son of perdition</a:t>
            </a:r>
            <a:r>
              <a:rPr lang="en-US" sz="1600" i="1" smtClean="0">
                <a:effectLst/>
              </a:rPr>
              <a:t>)</a:t>
            </a:r>
            <a:r>
              <a:rPr lang="en-US" sz="1600" smtClean="0">
                <a:effectLst/>
              </a:rPr>
              <a:t>.</a:t>
            </a:r>
            <a:endParaRPr lang="en-US" sz="1600" b="1" i="1" smtClean="0">
              <a:effectLst/>
            </a:endParaRPr>
          </a:p>
          <a:p>
            <a:pPr eaLnBrk="1" hangingPunct="1">
              <a:lnSpc>
                <a:spcPct val="80000"/>
              </a:lnSpc>
              <a:buFont typeface="Wingdings" pitchFamily="2" charset="2"/>
              <a:buNone/>
            </a:pPr>
            <a:endParaRPr lang="en-US" sz="1600" b="1" i="1" smtClean="0">
              <a:effectLst/>
            </a:endParaRPr>
          </a:p>
          <a:p>
            <a:pPr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John 17:12</a:t>
            </a:r>
            <a:r>
              <a:rPr lang="en-US" sz="1600" smtClean="0">
                <a:solidFill>
                  <a:srgbClr val="FF9900"/>
                </a:solidFill>
                <a:effectLst/>
              </a:rPr>
              <a:t>  </a:t>
            </a:r>
            <a:r>
              <a:rPr lang="en-US" sz="1600" smtClean="0">
                <a:effectLst/>
              </a:rPr>
              <a:t>“While I was with them in the world, I kept them in Your name. Those whom You gave Me I have kept; and none of them is lost except the </a:t>
            </a:r>
            <a:r>
              <a:rPr lang="en-US" sz="1600" b="1" i="1" smtClean="0">
                <a:solidFill>
                  <a:srgbClr val="FF9900"/>
                </a:solidFill>
                <a:effectLst/>
              </a:rPr>
              <a:t>son of perdition</a:t>
            </a:r>
            <a:r>
              <a:rPr lang="en-US" sz="1600" smtClean="0">
                <a:effectLst/>
              </a:rPr>
              <a:t>, that the Scripture might be fulfilled.”   (NKJV)</a:t>
            </a:r>
          </a:p>
          <a:p>
            <a:pPr eaLnBrk="1" hangingPunct="1">
              <a:lnSpc>
                <a:spcPct val="80000"/>
              </a:lnSpc>
              <a:buFont typeface="Wingdings" pitchFamily="2" charset="2"/>
              <a:buNone/>
            </a:pPr>
            <a:endParaRPr lang="en-US" sz="1600" b="1" i="1" smtClean="0">
              <a:effectLst/>
            </a:endParaRPr>
          </a:p>
          <a:p>
            <a:pPr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2 Thess 2:3-4</a:t>
            </a:r>
            <a:r>
              <a:rPr lang="en-US" sz="1600" smtClean="0">
                <a:solidFill>
                  <a:srgbClr val="FF9900"/>
                </a:solidFill>
                <a:effectLst/>
              </a:rPr>
              <a:t> </a:t>
            </a:r>
            <a:r>
              <a:rPr lang="en-US" sz="1600" smtClean="0">
                <a:effectLst/>
              </a:rPr>
              <a:t>– “Let no one deceive you by any means; for that Day will not come unless the </a:t>
            </a:r>
            <a:r>
              <a:rPr lang="en-US" sz="1600" b="1" i="1" smtClean="0">
                <a:effectLst/>
              </a:rPr>
              <a:t>falling</a:t>
            </a:r>
            <a:r>
              <a:rPr lang="en-US" sz="1600" smtClean="0">
                <a:effectLst/>
              </a:rPr>
              <a:t> </a:t>
            </a:r>
            <a:r>
              <a:rPr lang="en-US" sz="1600" b="1" i="1" smtClean="0">
                <a:effectLst/>
              </a:rPr>
              <a:t>away</a:t>
            </a:r>
            <a:r>
              <a:rPr lang="en-US" sz="1600" smtClean="0">
                <a:effectLst/>
              </a:rPr>
              <a:t> (apostasy) comes first, and the man of sin is revealed, the </a:t>
            </a:r>
            <a:r>
              <a:rPr lang="en-US" sz="1600" b="1" i="1" smtClean="0">
                <a:solidFill>
                  <a:srgbClr val="FF9900"/>
                </a:solidFill>
                <a:effectLst/>
              </a:rPr>
              <a:t>son of perdition</a:t>
            </a:r>
            <a:r>
              <a:rPr lang="en-US" sz="1600" smtClean="0">
                <a:effectLst/>
              </a:rPr>
              <a:t>, …”  (NKJV)</a:t>
            </a:r>
          </a:p>
          <a:p>
            <a:pPr eaLnBrk="1" hangingPunct="1">
              <a:lnSpc>
                <a:spcPct val="80000"/>
              </a:lnSpc>
              <a:buFont typeface="Wingdings" pitchFamily="2" charset="2"/>
              <a:buNone/>
            </a:pPr>
            <a:endParaRPr lang="en-US" sz="1600" b="1" smtClean="0">
              <a:effectLst/>
            </a:endParaRPr>
          </a:p>
          <a:p>
            <a:pPr eaLnBrk="1" hangingPunct="1">
              <a:buFont typeface="Wingdings" pitchFamily="2" charset="2"/>
              <a:buNone/>
            </a:pPr>
            <a:r>
              <a:rPr lang="en-US" sz="1600" b="1" smtClean="0">
                <a:solidFill>
                  <a:srgbClr val="FF9900"/>
                </a:solidFill>
                <a:effectLst/>
                <a:latin typeface="Tahoma Small Cap" pitchFamily="34" charset="0"/>
              </a:rPr>
              <a:t>   Hebrew Tradition:</a:t>
            </a:r>
            <a:r>
              <a:rPr lang="en-US" sz="1600" b="1" smtClean="0">
                <a:effectLst/>
                <a:latin typeface="Tahoma Small Cap" pitchFamily="34" charset="0"/>
              </a:rPr>
              <a:t> 	</a:t>
            </a:r>
            <a:r>
              <a:rPr lang="en-US" sz="1600" smtClean="0">
                <a:effectLst/>
                <a:latin typeface="Tahoma Small Cap" pitchFamily="34" charset="0"/>
              </a:rPr>
              <a:t>12 Archangels, 1 Fallen (Lucifer)</a:t>
            </a: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Old Testament:</a:t>
            </a:r>
            <a:r>
              <a:rPr lang="en-US" sz="1600" b="1" smtClean="0">
                <a:effectLst/>
                <a:latin typeface="Tahoma Small Cap" pitchFamily="34" charset="0"/>
              </a:rPr>
              <a:t> 	</a:t>
            </a:r>
            <a:r>
              <a:rPr lang="en-US" sz="1600" smtClean="0">
                <a:effectLst/>
                <a:latin typeface="Tahoma Small Cap" pitchFamily="34" charset="0"/>
              </a:rPr>
              <a:t>12 Sons of Jacob, 1 Fallen (Reuben)</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Gospels:</a:t>
            </a:r>
            <a:r>
              <a:rPr lang="en-US" sz="1600" b="1" smtClean="0">
                <a:effectLst/>
                <a:latin typeface="Tahoma Small Cap" pitchFamily="34" charset="0"/>
              </a:rPr>
              <a:t> 	</a:t>
            </a:r>
            <a:r>
              <a:rPr lang="en-US" sz="1600" smtClean="0">
                <a:effectLst/>
                <a:latin typeface="Tahoma Small Cap" pitchFamily="34" charset="0"/>
              </a:rPr>
              <a:t>12 Apostles, 1 Fallen (Judas Iscariot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Revelation:</a:t>
            </a:r>
            <a:r>
              <a:rPr lang="en-US" sz="1600" b="1" smtClean="0">
                <a:effectLst/>
                <a:latin typeface="Tahoma Small Cap" pitchFamily="34" charset="0"/>
              </a:rPr>
              <a:t> 	</a:t>
            </a:r>
            <a:r>
              <a:rPr lang="en-US" sz="1600" smtClean="0">
                <a:effectLst/>
                <a:latin typeface="Tahoma Small Cap" pitchFamily="34" charset="0"/>
              </a:rPr>
              <a:t>12 Apostles, 1 Fallen (Antichrist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p>
        </p:txBody>
      </p:sp>
      <p:sp>
        <p:nvSpPr>
          <p:cNvPr id="78852" name="Rectangle 3"/>
          <p:cNvSpPr>
            <a:spLocks noChangeArrowheads="1"/>
          </p:cNvSpPr>
          <p:nvPr/>
        </p:nvSpPr>
        <p:spPr bwMode="auto">
          <a:xfrm>
            <a:off x="228600" y="3048000"/>
            <a:ext cx="8610600" cy="32004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39825"/>
          </a:xfrm>
        </p:spPr>
        <p:txBody>
          <a:bodyPr/>
          <a:lstStyle/>
          <a:p>
            <a:r>
              <a:rPr lang="en-US" smtClean="0">
                <a:solidFill>
                  <a:srgbClr val="FF9900"/>
                </a:solidFill>
                <a:effectLst/>
              </a:rPr>
              <a:t>Why Should We Care?</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What we believe about the last days will affect how we approach life and our walk with Christ in light of the judgment we’ll receive for our deeds when he returns.</a:t>
            </a:r>
          </a:p>
          <a:p>
            <a:pPr>
              <a:defRPr/>
            </a:pP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b="1" smtClean="0">
                <a:solidFill>
                  <a:srgbClr val="FF9900"/>
                </a:solidFill>
                <a:effectLst/>
              </a:rPr>
              <a:t>Fallen Star – Antichrist</a:t>
            </a:r>
            <a:endParaRPr lang="en-US" b="1" smtClean="0">
              <a:effectLst/>
            </a:endParaRPr>
          </a:p>
        </p:txBody>
      </p:sp>
      <p:sp>
        <p:nvSpPr>
          <p:cNvPr id="79875" name="Rectangle 3"/>
          <p:cNvSpPr>
            <a:spLocks noGrp="1" noChangeArrowheads="1"/>
          </p:cNvSpPr>
          <p:nvPr>
            <p:ph type="body" idx="1"/>
          </p:nvPr>
        </p:nvSpPr>
        <p:spPr>
          <a:xfrm>
            <a:off x="228600" y="1371600"/>
            <a:ext cx="8839200" cy="5029200"/>
          </a:xfrm>
        </p:spPr>
        <p:txBody>
          <a:bodyPr/>
          <a:lstStyle/>
          <a:p>
            <a:pPr eaLnBrk="1" hangingPunct="1">
              <a:lnSpc>
                <a:spcPct val="150000"/>
              </a:lnSpc>
              <a:buFont typeface="Wingdings" pitchFamily="2" charset="2"/>
              <a:buNone/>
            </a:pPr>
            <a:r>
              <a:rPr lang="en-US" sz="1600" b="1" smtClean="0">
                <a:solidFill>
                  <a:schemeClr val="hlink"/>
                </a:solidFill>
                <a:effectLst/>
              </a:rPr>
              <a:t>1.</a:t>
            </a:r>
            <a:r>
              <a:rPr lang="en-US" sz="1600" smtClean="0">
                <a:effectLst/>
              </a:rPr>
              <a:t>	The </a:t>
            </a:r>
            <a:r>
              <a:rPr lang="en-US" sz="1600" b="1" i="1" u="sng" smtClean="0">
                <a:effectLst/>
              </a:rPr>
              <a:t>star</a:t>
            </a:r>
            <a:r>
              <a:rPr lang="en-US" sz="1600" i="1" smtClean="0">
                <a:effectLst/>
              </a:rPr>
              <a:t> </a:t>
            </a:r>
            <a:r>
              <a:rPr lang="en-US" sz="1600" smtClean="0">
                <a:effectLst/>
              </a:rPr>
              <a:t>is a </a:t>
            </a:r>
            <a:r>
              <a:rPr lang="en-US" sz="1600" b="1" smtClean="0">
                <a:solidFill>
                  <a:srgbClr val="FF9900"/>
                </a:solidFill>
                <a:effectLst/>
              </a:rPr>
              <a:t>PERSON</a:t>
            </a:r>
            <a:r>
              <a:rPr lang="en-US" sz="1600" b="1" smtClean="0">
                <a:solidFill>
                  <a:schemeClr val="hlink"/>
                </a:solidFill>
                <a:effectLst/>
              </a:rPr>
              <a:t> </a:t>
            </a:r>
            <a:r>
              <a:rPr lang="en-US" sz="1600" smtClean="0">
                <a:effectLst/>
              </a:rPr>
              <a:t>because he is given a key (either </a:t>
            </a:r>
            <a:r>
              <a:rPr lang="en-US" sz="1600" i="1" smtClean="0">
                <a:effectLst/>
              </a:rPr>
              <a:t>angelic</a:t>
            </a:r>
            <a:r>
              <a:rPr lang="en-US" sz="1600" smtClean="0">
                <a:effectLst/>
              </a:rPr>
              <a:t> or </a:t>
            </a:r>
            <a:r>
              <a:rPr lang="en-US" sz="1600" i="1" smtClean="0">
                <a:effectLst/>
              </a:rPr>
              <a:t>human</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2.</a:t>
            </a:r>
            <a:r>
              <a:rPr lang="en-US" sz="1600" smtClean="0">
                <a:effectLst/>
              </a:rPr>
              <a:t>	The </a:t>
            </a:r>
            <a:r>
              <a:rPr lang="en-US" sz="1600" b="1" i="1" u="sng" smtClean="0">
                <a:effectLst/>
              </a:rPr>
              <a:t>key</a:t>
            </a:r>
            <a:r>
              <a:rPr lang="en-US" sz="1600" b="1" smtClean="0">
                <a:effectLst/>
              </a:rPr>
              <a:t> </a:t>
            </a:r>
            <a:r>
              <a:rPr lang="en-US" sz="1600" smtClean="0">
                <a:effectLst/>
              </a:rPr>
              <a:t>is symbolic of </a:t>
            </a:r>
            <a:r>
              <a:rPr lang="en-US" sz="1600" b="1" smtClean="0">
                <a:solidFill>
                  <a:srgbClr val="FF9900"/>
                </a:solidFill>
                <a:effectLst/>
              </a:rPr>
              <a:t>POWER</a:t>
            </a:r>
            <a:r>
              <a:rPr lang="en-US" sz="1600" b="1" smtClean="0">
                <a:solidFill>
                  <a:schemeClr val="hlink"/>
                </a:solidFill>
                <a:effectLst/>
              </a:rPr>
              <a:t> </a:t>
            </a:r>
            <a:r>
              <a:rPr lang="en-US" sz="1600" smtClean="0">
                <a:effectLst/>
              </a:rPr>
              <a:t>&amp; </a:t>
            </a:r>
            <a:r>
              <a:rPr lang="en-US" sz="1600" b="1" smtClean="0">
                <a:solidFill>
                  <a:srgbClr val="FF9900"/>
                </a:solidFill>
                <a:effectLst/>
              </a:rPr>
              <a:t>AUTHORITY</a:t>
            </a:r>
            <a:r>
              <a:rPr lang="en-US" sz="1600" b="1" smtClean="0">
                <a:solidFill>
                  <a:schemeClr val="hlink"/>
                </a:solidFill>
                <a:effectLst/>
              </a:rPr>
              <a:t> </a:t>
            </a:r>
            <a:r>
              <a:rPr lang="en-US" sz="1600" smtClean="0">
                <a:effectLst/>
              </a:rPr>
              <a:t>w/ permitted by God to use.</a:t>
            </a:r>
          </a:p>
          <a:p>
            <a:pPr eaLnBrk="1" hangingPunct="1">
              <a:lnSpc>
                <a:spcPct val="150000"/>
              </a:lnSpc>
              <a:buFont typeface="Wingdings" pitchFamily="2" charset="2"/>
              <a:buNone/>
            </a:pPr>
            <a:r>
              <a:rPr lang="en-US" sz="1600" b="1" smtClean="0">
                <a:solidFill>
                  <a:schemeClr val="hlink"/>
                </a:solidFill>
                <a:effectLst/>
              </a:rPr>
              <a:t>3.</a:t>
            </a:r>
            <a:r>
              <a:rPr lang="en-US" sz="1600" smtClean="0">
                <a:effectLst/>
              </a:rPr>
              <a:t>	The phrase </a:t>
            </a:r>
            <a:r>
              <a:rPr lang="en-US" sz="1600" i="1" smtClean="0">
                <a:effectLst/>
              </a:rPr>
              <a:t>“</a:t>
            </a:r>
            <a:r>
              <a:rPr lang="en-US" sz="1600" b="1" i="1" u="sng" smtClean="0">
                <a:effectLst/>
              </a:rPr>
              <a:t>fallen</a:t>
            </a:r>
            <a:r>
              <a:rPr lang="en-US" sz="1600" i="1" smtClean="0">
                <a:effectLst/>
              </a:rPr>
              <a:t>” </a:t>
            </a:r>
            <a:r>
              <a:rPr lang="en-US" sz="1600" smtClean="0">
                <a:effectLst/>
              </a:rPr>
              <a:t>indicates this person is an </a:t>
            </a:r>
            <a:r>
              <a:rPr lang="en-US" sz="1600" b="1" smtClean="0">
                <a:solidFill>
                  <a:srgbClr val="FF9900"/>
                </a:solidFill>
                <a:effectLst/>
              </a:rPr>
              <a:t>APOSTATE</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4.</a:t>
            </a:r>
            <a:r>
              <a:rPr lang="en-US" sz="1600" smtClean="0">
                <a:effectLst/>
              </a:rPr>
              <a:t>	This could possibly be the </a:t>
            </a:r>
            <a:r>
              <a:rPr lang="en-US" sz="1600" b="1" smtClean="0">
                <a:solidFill>
                  <a:srgbClr val="FF9900"/>
                </a:solidFill>
                <a:effectLst/>
              </a:rPr>
              <a:t>ANTICHRIST</a:t>
            </a:r>
            <a:r>
              <a:rPr lang="en-US" sz="1600" smtClean="0">
                <a:effectLst/>
              </a:rPr>
              <a:t> (fallen apostle, </a:t>
            </a:r>
            <a:r>
              <a:rPr lang="en-US" sz="1600" b="1" i="1" smtClean="0">
                <a:solidFill>
                  <a:schemeClr val="hlink"/>
                </a:solidFill>
                <a:effectLst/>
              </a:rPr>
              <a:t>son of perdition</a:t>
            </a:r>
            <a:r>
              <a:rPr lang="en-US" sz="1600" i="1" smtClean="0">
                <a:effectLst/>
              </a:rPr>
              <a:t>)</a:t>
            </a:r>
            <a:r>
              <a:rPr lang="en-US" sz="1600" smtClean="0">
                <a:effectLst/>
              </a:rPr>
              <a:t>.</a:t>
            </a:r>
            <a:endParaRPr lang="en-US" sz="1600" b="1" i="1" smtClean="0">
              <a:effectLst/>
            </a:endParaRPr>
          </a:p>
          <a:p>
            <a:pPr eaLnBrk="1" hangingPunct="1">
              <a:lnSpc>
                <a:spcPct val="80000"/>
              </a:lnSpc>
              <a:buFont typeface="Wingdings" pitchFamily="2" charset="2"/>
              <a:buNone/>
            </a:pPr>
            <a:endParaRPr lang="en-US" sz="1600" b="1" i="1" smtClean="0">
              <a:effectLst/>
            </a:endParaRPr>
          </a:p>
          <a:p>
            <a:pPr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John 17:12</a:t>
            </a:r>
            <a:r>
              <a:rPr lang="en-US" sz="1600" smtClean="0">
                <a:solidFill>
                  <a:srgbClr val="FF9900"/>
                </a:solidFill>
                <a:effectLst/>
              </a:rPr>
              <a:t>  </a:t>
            </a:r>
            <a:r>
              <a:rPr lang="en-US" sz="1600" smtClean="0">
                <a:effectLst/>
              </a:rPr>
              <a:t>“While I was with them in the world, I kept them in Your name. Those whom You gave Me I have kept; and none of them is lost except the </a:t>
            </a:r>
            <a:r>
              <a:rPr lang="en-US" sz="1600" b="1" i="1" smtClean="0">
                <a:solidFill>
                  <a:srgbClr val="FF9900"/>
                </a:solidFill>
                <a:effectLst/>
              </a:rPr>
              <a:t>son of perdition</a:t>
            </a:r>
            <a:r>
              <a:rPr lang="en-US" sz="1600" smtClean="0">
                <a:effectLst/>
              </a:rPr>
              <a:t>, that the Scripture might be fulfilled.”   (NKJV)</a:t>
            </a:r>
          </a:p>
          <a:p>
            <a:pPr eaLnBrk="1" hangingPunct="1">
              <a:lnSpc>
                <a:spcPct val="80000"/>
              </a:lnSpc>
              <a:buFont typeface="Wingdings" pitchFamily="2" charset="2"/>
              <a:buNone/>
            </a:pPr>
            <a:endParaRPr lang="en-US" sz="1600" b="1" i="1" smtClean="0">
              <a:effectLst/>
            </a:endParaRPr>
          </a:p>
          <a:p>
            <a:pPr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2 Thess 2:3-4</a:t>
            </a:r>
            <a:r>
              <a:rPr lang="en-US" sz="1600" smtClean="0">
                <a:solidFill>
                  <a:srgbClr val="FF9900"/>
                </a:solidFill>
                <a:effectLst/>
              </a:rPr>
              <a:t> </a:t>
            </a:r>
            <a:r>
              <a:rPr lang="en-US" sz="1600" smtClean="0">
                <a:effectLst/>
              </a:rPr>
              <a:t>– “Let no one deceive you by any means; for that Day will not come unless the </a:t>
            </a:r>
            <a:r>
              <a:rPr lang="en-US" sz="1600" b="1" i="1" smtClean="0">
                <a:effectLst/>
              </a:rPr>
              <a:t>falling</a:t>
            </a:r>
            <a:r>
              <a:rPr lang="en-US" sz="1600" smtClean="0">
                <a:effectLst/>
              </a:rPr>
              <a:t> </a:t>
            </a:r>
            <a:r>
              <a:rPr lang="en-US" sz="1600" b="1" i="1" smtClean="0">
                <a:effectLst/>
              </a:rPr>
              <a:t>away</a:t>
            </a:r>
            <a:r>
              <a:rPr lang="en-US" sz="1600" smtClean="0">
                <a:effectLst/>
              </a:rPr>
              <a:t> (apostasy) comes first, and the man of sin is revealed, the </a:t>
            </a:r>
            <a:r>
              <a:rPr lang="en-US" sz="1600" b="1" i="1" smtClean="0">
                <a:solidFill>
                  <a:srgbClr val="FF9900"/>
                </a:solidFill>
                <a:effectLst/>
              </a:rPr>
              <a:t>son of perdition</a:t>
            </a:r>
            <a:r>
              <a:rPr lang="en-US" sz="1600" smtClean="0">
                <a:effectLst/>
              </a:rPr>
              <a:t>, …”  (NKJV)</a:t>
            </a:r>
          </a:p>
          <a:p>
            <a:pPr eaLnBrk="1" hangingPunct="1">
              <a:lnSpc>
                <a:spcPct val="80000"/>
              </a:lnSpc>
              <a:buFont typeface="Wingdings" pitchFamily="2" charset="2"/>
              <a:buNone/>
            </a:pPr>
            <a:endParaRPr lang="en-US" sz="1600" b="1" smtClean="0">
              <a:effectLst/>
            </a:endParaRPr>
          </a:p>
          <a:p>
            <a:pPr eaLnBrk="1" hangingPunct="1">
              <a:buFont typeface="Wingdings" pitchFamily="2" charset="2"/>
              <a:buNone/>
            </a:pPr>
            <a:r>
              <a:rPr lang="en-US" sz="1600" b="1" smtClean="0">
                <a:solidFill>
                  <a:srgbClr val="FF9900"/>
                </a:solidFill>
                <a:effectLst/>
                <a:latin typeface="Tahoma Small Cap" pitchFamily="34" charset="0"/>
              </a:rPr>
              <a:t>   Hebrew Tradition:</a:t>
            </a:r>
            <a:r>
              <a:rPr lang="en-US" sz="1600" b="1" smtClean="0">
                <a:effectLst/>
                <a:latin typeface="Tahoma Small Cap" pitchFamily="34" charset="0"/>
              </a:rPr>
              <a:t> 	</a:t>
            </a:r>
            <a:r>
              <a:rPr lang="en-US" sz="1600" smtClean="0">
                <a:effectLst/>
                <a:latin typeface="Tahoma Small Cap" pitchFamily="34" charset="0"/>
              </a:rPr>
              <a:t>12 Archangels, 1 Fallen (Lucifer)</a:t>
            </a: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Old Testament:</a:t>
            </a:r>
            <a:r>
              <a:rPr lang="en-US" sz="1600" b="1" smtClean="0">
                <a:effectLst/>
                <a:latin typeface="Tahoma Small Cap" pitchFamily="34" charset="0"/>
              </a:rPr>
              <a:t> 	</a:t>
            </a:r>
            <a:r>
              <a:rPr lang="en-US" sz="1600" smtClean="0">
                <a:effectLst/>
                <a:latin typeface="Tahoma Small Cap" pitchFamily="34" charset="0"/>
              </a:rPr>
              <a:t>12 Sons of Jacob, 1 Fallen (Reuben)</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Gospels:</a:t>
            </a:r>
            <a:r>
              <a:rPr lang="en-US" sz="1600" b="1" smtClean="0">
                <a:effectLst/>
                <a:latin typeface="Tahoma Small Cap" pitchFamily="34" charset="0"/>
              </a:rPr>
              <a:t> 	</a:t>
            </a:r>
            <a:r>
              <a:rPr lang="en-US" sz="1600" smtClean="0">
                <a:effectLst/>
                <a:latin typeface="Tahoma Small Cap" pitchFamily="34" charset="0"/>
              </a:rPr>
              <a:t>12 Apostles, 1 Fallen (Judas Iscariot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Revelation:</a:t>
            </a:r>
            <a:r>
              <a:rPr lang="en-US" sz="1600" b="1" smtClean="0">
                <a:effectLst/>
                <a:latin typeface="Tahoma Small Cap" pitchFamily="34" charset="0"/>
              </a:rPr>
              <a:t> 	</a:t>
            </a:r>
            <a:r>
              <a:rPr lang="en-US" sz="1600" smtClean="0">
                <a:effectLst/>
                <a:latin typeface="Tahoma Small Cap" pitchFamily="34" charset="0"/>
              </a:rPr>
              <a:t>12 Apostles, 1 Fallen (Antichrist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p>
        </p:txBody>
      </p:sp>
      <p:sp>
        <p:nvSpPr>
          <p:cNvPr id="79876" name="Rectangle 3"/>
          <p:cNvSpPr>
            <a:spLocks noChangeArrowheads="1"/>
          </p:cNvSpPr>
          <p:nvPr/>
        </p:nvSpPr>
        <p:spPr bwMode="auto">
          <a:xfrm>
            <a:off x="228600" y="3962400"/>
            <a:ext cx="8610600" cy="22860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b="1" smtClean="0">
                <a:solidFill>
                  <a:srgbClr val="FF9900"/>
                </a:solidFill>
                <a:effectLst/>
              </a:rPr>
              <a:t>Fallen Star – Antichrist</a:t>
            </a:r>
            <a:endParaRPr lang="en-US" b="1" smtClean="0">
              <a:effectLst/>
            </a:endParaRPr>
          </a:p>
        </p:txBody>
      </p:sp>
      <p:sp>
        <p:nvSpPr>
          <p:cNvPr id="80899" name="Rectangle 3"/>
          <p:cNvSpPr>
            <a:spLocks noGrp="1" noChangeArrowheads="1"/>
          </p:cNvSpPr>
          <p:nvPr>
            <p:ph type="body" idx="1"/>
          </p:nvPr>
        </p:nvSpPr>
        <p:spPr>
          <a:xfrm>
            <a:off x="228600" y="1371600"/>
            <a:ext cx="8458200" cy="5029200"/>
          </a:xfrm>
        </p:spPr>
        <p:txBody>
          <a:bodyPr/>
          <a:lstStyle/>
          <a:p>
            <a:pPr eaLnBrk="1" hangingPunct="1">
              <a:lnSpc>
                <a:spcPct val="150000"/>
              </a:lnSpc>
              <a:buFont typeface="Wingdings" pitchFamily="2" charset="2"/>
              <a:buNone/>
            </a:pPr>
            <a:r>
              <a:rPr lang="en-US" sz="1600" b="1" smtClean="0">
                <a:solidFill>
                  <a:schemeClr val="hlink"/>
                </a:solidFill>
                <a:effectLst/>
              </a:rPr>
              <a:t>1.</a:t>
            </a:r>
            <a:r>
              <a:rPr lang="en-US" sz="1600" smtClean="0">
                <a:effectLst/>
              </a:rPr>
              <a:t>	The </a:t>
            </a:r>
            <a:r>
              <a:rPr lang="en-US" sz="1600" b="1" i="1" u="sng" smtClean="0">
                <a:effectLst/>
              </a:rPr>
              <a:t>star</a:t>
            </a:r>
            <a:r>
              <a:rPr lang="en-US" sz="1600" i="1" smtClean="0">
                <a:effectLst/>
              </a:rPr>
              <a:t> </a:t>
            </a:r>
            <a:r>
              <a:rPr lang="en-US" sz="1600" smtClean="0">
                <a:effectLst/>
              </a:rPr>
              <a:t>is a </a:t>
            </a:r>
            <a:r>
              <a:rPr lang="en-US" sz="1600" b="1" smtClean="0">
                <a:solidFill>
                  <a:srgbClr val="FF9900"/>
                </a:solidFill>
                <a:effectLst/>
              </a:rPr>
              <a:t>PERSON</a:t>
            </a:r>
            <a:r>
              <a:rPr lang="en-US" sz="1600" b="1" smtClean="0">
                <a:solidFill>
                  <a:schemeClr val="hlink"/>
                </a:solidFill>
                <a:effectLst/>
              </a:rPr>
              <a:t> </a:t>
            </a:r>
            <a:r>
              <a:rPr lang="en-US" sz="1600" smtClean="0">
                <a:effectLst/>
              </a:rPr>
              <a:t>because he is given a key (either </a:t>
            </a:r>
            <a:r>
              <a:rPr lang="en-US" sz="1600" i="1" smtClean="0">
                <a:effectLst/>
              </a:rPr>
              <a:t>angelic</a:t>
            </a:r>
            <a:r>
              <a:rPr lang="en-US" sz="1600" smtClean="0">
                <a:effectLst/>
              </a:rPr>
              <a:t> or </a:t>
            </a:r>
            <a:r>
              <a:rPr lang="en-US" sz="1600" i="1" smtClean="0">
                <a:effectLst/>
              </a:rPr>
              <a:t>human</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2.</a:t>
            </a:r>
            <a:r>
              <a:rPr lang="en-US" sz="1600" smtClean="0">
                <a:effectLst/>
              </a:rPr>
              <a:t>	The </a:t>
            </a:r>
            <a:r>
              <a:rPr lang="en-US" sz="1600" b="1" i="1" u="sng" smtClean="0">
                <a:effectLst/>
              </a:rPr>
              <a:t>key</a:t>
            </a:r>
            <a:r>
              <a:rPr lang="en-US" sz="1600" b="1" smtClean="0">
                <a:effectLst/>
              </a:rPr>
              <a:t> </a:t>
            </a:r>
            <a:r>
              <a:rPr lang="en-US" sz="1600" smtClean="0">
                <a:effectLst/>
              </a:rPr>
              <a:t>is symbolic of </a:t>
            </a:r>
            <a:r>
              <a:rPr lang="en-US" sz="1600" b="1" smtClean="0">
                <a:solidFill>
                  <a:srgbClr val="FF9900"/>
                </a:solidFill>
                <a:effectLst/>
              </a:rPr>
              <a:t>POWER</a:t>
            </a:r>
            <a:r>
              <a:rPr lang="en-US" sz="1600" b="1" smtClean="0">
                <a:solidFill>
                  <a:schemeClr val="hlink"/>
                </a:solidFill>
                <a:effectLst/>
              </a:rPr>
              <a:t> </a:t>
            </a:r>
            <a:r>
              <a:rPr lang="en-US" sz="1600" smtClean="0">
                <a:effectLst/>
              </a:rPr>
              <a:t>&amp; </a:t>
            </a:r>
            <a:r>
              <a:rPr lang="en-US" sz="1600" b="1" smtClean="0">
                <a:solidFill>
                  <a:srgbClr val="FF9900"/>
                </a:solidFill>
                <a:effectLst/>
              </a:rPr>
              <a:t>AUTHORITY</a:t>
            </a:r>
            <a:r>
              <a:rPr lang="en-US" sz="1600" b="1" smtClean="0">
                <a:solidFill>
                  <a:schemeClr val="hlink"/>
                </a:solidFill>
                <a:effectLst/>
              </a:rPr>
              <a:t> </a:t>
            </a:r>
            <a:r>
              <a:rPr lang="en-US" sz="1600" smtClean="0">
                <a:effectLst/>
              </a:rPr>
              <a:t>w/ permitted by God to use.</a:t>
            </a:r>
          </a:p>
          <a:p>
            <a:pPr eaLnBrk="1" hangingPunct="1">
              <a:lnSpc>
                <a:spcPct val="150000"/>
              </a:lnSpc>
              <a:buFont typeface="Wingdings" pitchFamily="2" charset="2"/>
              <a:buNone/>
            </a:pPr>
            <a:r>
              <a:rPr lang="en-US" sz="1600" b="1" smtClean="0">
                <a:solidFill>
                  <a:schemeClr val="hlink"/>
                </a:solidFill>
                <a:effectLst/>
              </a:rPr>
              <a:t>3.</a:t>
            </a:r>
            <a:r>
              <a:rPr lang="en-US" sz="1600" smtClean="0">
                <a:effectLst/>
              </a:rPr>
              <a:t>	The phrase </a:t>
            </a:r>
            <a:r>
              <a:rPr lang="en-US" sz="1600" i="1" smtClean="0">
                <a:effectLst/>
              </a:rPr>
              <a:t>“</a:t>
            </a:r>
            <a:r>
              <a:rPr lang="en-US" sz="1600" b="1" i="1" u="sng" smtClean="0">
                <a:effectLst/>
              </a:rPr>
              <a:t>fallen</a:t>
            </a:r>
            <a:r>
              <a:rPr lang="en-US" sz="1600" i="1" smtClean="0">
                <a:effectLst/>
              </a:rPr>
              <a:t>” </a:t>
            </a:r>
            <a:r>
              <a:rPr lang="en-US" sz="1600" smtClean="0">
                <a:effectLst/>
              </a:rPr>
              <a:t>indicates this person is an </a:t>
            </a:r>
            <a:r>
              <a:rPr lang="en-US" sz="1600" b="1" smtClean="0">
                <a:solidFill>
                  <a:srgbClr val="FF9900"/>
                </a:solidFill>
                <a:effectLst/>
              </a:rPr>
              <a:t>APOSTATE</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4.</a:t>
            </a:r>
            <a:r>
              <a:rPr lang="en-US" sz="1600" smtClean="0">
                <a:effectLst/>
              </a:rPr>
              <a:t>	This could possibly be the </a:t>
            </a:r>
            <a:r>
              <a:rPr lang="en-US" sz="1600" b="1" smtClean="0">
                <a:solidFill>
                  <a:srgbClr val="FF9900"/>
                </a:solidFill>
                <a:effectLst/>
              </a:rPr>
              <a:t>ANTICHRIST</a:t>
            </a:r>
            <a:r>
              <a:rPr lang="en-US" sz="1600" smtClean="0">
                <a:effectLst/>
              </a:rPr>
              <a:t> (fallen apostle, </a:t>
            </a:r>
            <a:r>
              <a:rPr lang="en-US" sz="1600" b="1" i="1" smtClean="0">
                <a:solidFill>
                  <a:schemeClr val="hlink"/>
                </a:solidFill>
                <a:effectLst/>
              </a:rPr>
              <a:t>son of perdition</a:t>
            </a:r>
            <a:r>
              <a:rPr lang="en-US" sz="1600" i="1" smtClean="0">
                <a:effectLst/>
              </a:rPr>
              <a:t>)</a:t>
            </a:r>
            <a:r>
              <a:rPr lang="en-US" sz="1600" smtClean="0">
                <a:effectLst/>
              </a:rPr>
              <a:t>.</a:t>
            </a:r>
            <a:endParaRPr lang="en-US" sz="1600" b="1" i="1" smtClean="0">
              <a:effectLst/>
            </a:endParaRPr>
          </a:p>
          <a:p>
            <a:pPr eaLnBrk="1" hangingPunct="1">
              <a:lnSpc>
                <a:spcPct val="80000"/>
              </a:lnSpc>
              <a:buFont typeface="Wingdings" pitchFamily="2" charset="2"/>
              <a:buNone/>
            </a:pPr>
            <a:endParaRPr lang="en-US" sz="1600" b="1" i="1" smtClean="0">
              <a:effectLst/>
            </a:endParaRPr>
          </a:p>
          <a:p>
            <a:pPr algn="just"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John 17:12</a:t>
            </a:r>
            <a:r>
              <a:rPr lang="en-US" sz="1600" smtClean="0">
                <a:solidFill>
                  <a:srgbClr val="FF9900"/>
                </a:solidFill>
                <a:effectLst/>
              </a:rPr>
              <a:t>  </a:t>
            </a:r>
            <a:r>
              <a:rPr lang="en-US" sz="1600" smtClean="0">
                <a:effectLst/>
              </a:rPr>
              <a:t>“While I was with them in the world, I kept them in Your name. Those whom You gave Me I have kept; and none of them is lost except the </a:t>
            </a:r>
            <a:r>
              <a:rPr lang="en-US" sz="1600" b="1" i="1" smtClean="0">
                <a:solidFill>
                  <a:srgbClr val="FF9900"/>
                </a:solidFill>
                <a:effectLst/>
              </a:rPr>
              <a:t>son of perdition</a:t>
            </a:r>
            <a:r>
              <a:rPr lang="en-US" sz="1600" smtClean="0">
                <a:effectLst/>
              </a:rPr>
              <a:t>, that the Scripture might be fulfilled.”   (NKJV)</a:t>
            </a:r>
          </a:p>
          <a:p>
            <a:pPr algn="just" eaLnBrk="1" hangingPunct="1">
              <a:lnSpc>
                <a:spcPct val="80000"/>
              </a:lnSpc>
              <a:buFont typeface="Wingdings" pitchFamily="2" charset="2"/>
              <a:buNone/>
            </a:pPr>
            <a:endParaRPr lang="en-US" sz="1600" b="1" i="1" smtClean="0">
              <a:effectLst/>
            </a:endParaRPr>
          </a:p>
          <a:p>
            <a:pPr algn="just"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2 Thess. 2:3-4</a:t>
            </a:r>
            <a:r>
              <a:rPr lang="en-US" sz="1600" smtClean="0">
                <a:solidFill>
                  <a:srgbClr val="FF9900"/>
                </a:solidFill>
                <a:effectLst/>
              </a:rPr>
              <a:t> </a:t>
            </a:r>
            <a:r>
              <a:rPr lang="en-US" sz="1600" smtClean="0">
                <a:effectLst/>
              </a:rPr>
              <a:t>– “Let no one deceive you by any means; for that Day will not come unless the </a:t>
            </a:r>
            <a:r>
              <a:rPr lang="en-US" sz="1600" b="1" i="1" smtClean="0">
                <a:effectLst/>
              </a:rPr>
              <a:t>falling</a:t>
            </a:r>
            <a:r>
              <a:rPr lang="en-US" sz="1600" smtClean="0">
                <a:effectLst/>
              </a:rPr>
              <a:t> </a:t>
            </a:r>
            <a:r>
              <a:rPr lang="en-US" sz="1600" b="1" i="1" smtClean="0">
                <a:effectLst/>
              </a:rPr>
              <a:t>away</a:t>
            </a:r>
            <a:r>
              <a:rPr lang="en-US" sz="1600" smtClean="0">
                <a:effectLst/>
              </a:rPr>
              <a:t> (apostasy) comes first, and the man of sin is revealed, the </a:t>
            </a:r>
            <a:r>
              <a:rPr lang="en-US" sz="1600" b="1" i="1" smtClean="0">
                <a:solidFill>
                  <a:srgbClr val="FF9900"/>
                </a:solidFill>
                <a:effectLst/>
              </a:rPr>
              <a:t>son of perdition</a:t>
            </a:r>
            <a:r>
              <a:rPr lang="en-US" sz="1600" smtClean="0">
                <a:effectLst/>
              </a:rPr>
              <a:t>, …”  (NKJV)</a:t>
            </a:r>
          </a:p>
          <a:p>
            <a:pPr eaLnBrk="1" hangingPunct="1">
              <a:lnSpc>
                <a:spcPct val="80000"/>
              </a:lnSpc>
              <a:buFont typeface="Wingdings" pitchFamily="2" charset="2"/>
              <a:buNone/>
            </a:pPr>
            <a:endParaRPr lang="en-US" sz="1600" b="1" smtClean="0">
              <a:effectLst/>
            </a:endParaRPr>
          </a:p>
          <a:p>
            <a:pPr eaLnBrk="1" hangingPunct="1">
              <a:buFont typeface="Wingdings" pitchFamily="2" charset="2"/>
              <a:buNone/>
            </a:pPr>
            <a:r>
              <a:rPr lang="en-US" sz="1600" b="1" smtClean="0">
                <a:solidFill>
                  <a:srgbClr val="FF9900"/>
                </a:solidFill>
                <a:effectLst/>
                <a:latin typeface="Tahoma Small Cap" pitchFamily="34" charset="0"/>
              </a:rPr>
              <a:t>   Hebrew Tradition:</a:t>
            </a:r>
            <a:r>
              <a:rPr lang="en-US" sz="1600" b="1" smtClean="0">
                <a:effectLst/>
                <a:latin typeface="Tahoma Small Cap" pitchFamily="34" charset="0"/>
              </a:rPr>
              <a:t> 	</a:t>
            </a:r>
            <a:r>
              <a:rPr lang="en-US" sz="1600" smtClean="0">
                <a:effectLst/>
                <a:latin typeface="Tahoma Small Cap" pitchFamily="34" charset="0"/>
              </a:rPr>
              <a:t>12 Archangels, 1 Fallen (Lucifer)</a:t>
            </a: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Old Testament:</a:t>
            </a:r>
            <a:r>
              <a:rPr lang="en-US" sz="1600" b="1" smtClean="0">
                <a:effectLst/>
                <a:latin typeface="Tahoma Small Cap" pitchFamily="34" charset="0"/>
              </a:rPr>
              <a:t> 	</a:t>
            </a:r>
            <a:r>
              <a:rPr lang="en-US" sz="1600" smtClean="0">
                <a:effectLst/>
                <a:latin typeface="Tahoma Small Cap" pitchFamily="34" charset="0"/>
              </a:rPr>
              <a:t>12 Sons of Jacob, 1 Fallen (Reuben)</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Gospels:</a:t>
            </a:r>
            <a:r>
              <a:rPr lang="en-US" sz="1600" b="1" smtClean="0">
                <a:effectLst/>
                <a:latin typeface="Tahoma Small Cap" pitchFamily="34" charset="0"/>
              </a:rPr>
              <a:t> 	</a:t>
            </a:r>
            <a:r>
              <a:rPr lang="en-US" sz="1600" smtClean="0">
                <a:effectLst/>
                <a:latin typeface="Tahoma Small Cap" pitchFamily="34" charset="0"/>
              </a:rPr>
              <a:t>12 Apostles, 1 Fallen (Judas Iscariot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Revelation:</a:t>
            </a:r>
            <a:r>
              <a:rPr lang="en-US" sz="1600" b="1" smtClean="0">
                <a:effectLst/>
                <a:latin typeface="Tahoma Small Cap" pitchFamily="34" charset="0"/>
              </a:rPr>
              <a:t> 	</a:t>
            </a:r>
            <a:r>
              <a:rPr lang="en-US" sz="1600" smtClean="0">
                <a:effectLst/>
                <a:latin typeface="Tahoma Small Cap" pitchFamily="34" charset="0"/>
              </a:rPr>
              <a:t>12 Apostles, 1 Fallen (Antichrist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p>
        </p:txBody>
      </p:sp>
      <p:sp>
        <p:nvSpPr>
          <p:cNvPr id="80900" name="Rectangle 3"/>
          <p:cNvSpPr>
            <a:spLocks noChangeArrowheads="1"/>
          </p:cNvSpPr>
          <p:nvPr/>
        </p:nvSpPr>
        <p:spPr bwMode="auto">
          <a:xfrm>
            <a:off x="228600" y="4876800"/>
            <a:ext cx="8610600" cy="13716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b="1" smtClean="0">
                <a:solidFill>
                  <a:srgbClr val="FF9900"/>
                </a:solidFill>
                <a:effectLst/>
              </a:rPr>
              <a:t>Fallen Star – Antichrist</a:t>
            </a:r>
            <a:endParaRPr lang="en-US" b="1" smtClean="0">
              <a:effectLst/>
            </a:endParaRPr>
          </a:p>
        </p:txBody>
      </p:sp>
      <p:sp>
        <p:nvSpPr>
          <p:cNvPr id="81923" name="Rectangle 3"/>
          <p:cNvSpPr>
            <a:spLocks noGrp="1" noChangeArrowheads="1"/>
          </p:cNvSpPr>
          <p:nvPr>
            <p:ph type="body" idx="1"/>
          </p:nvPr>
        </p:nvSpPr>
        <p:spPr>
          <a:xfrm>
            <a:off x="228600" y="1371600"/>
            <a:ext cx="8458200" cy="5029200"/>
          </a:xfrm>
        </p:spPr>
        <p:txBody>
          <a:bodyPr/>
          <a:lstStyle/>
          <a:p>
            <a:pPr eaLnBrk="1" hangingPunct="1">
              <a:lnSpc>
                <a:spcPct val="150000"/>
              </a:lnSpc>
              <a:buFont typeface="Wingdings" pitchFamily="2" charset="2"/>
              <a:buNone/>
            </a:pPr>
            <a:r>
              <a:rPr lang="en-US" sz="1600" b="1" smtClean="0">
                <a:solidFill>
                  <a:schemeClr val="hlink"/>
                </a:solidFill>
                <a:effectLst/>
              </a:rPr>
              <a:t>1.</a:t>
            </a:r>
            <a:r>
              <a:rPr lang="en-US" sz="1600" smtClean="0">
                <a:effectLst/>
              </a:rPr>
              <a:t>	The </a:t>
            </a:r>
            <a:r>
              <a:rPr lang="en-US" sz="1600" b="1" i="1" u="sng" smtClean="0">
                <a:effectLst/>
              </a:rPr>
              <a:t>star</a:t>
            </a:r>
            <a:r>
              <a:rPr lang="en-US" sz="1600" i="1" smtClean="0">
                <a:effectLst/>
              </a:rPr>
              <a:t> </a:t>
            </a:r>
            <a:r>
              <a:rPr lang="en-US" sz="1600" smtClean="0">
                <a:effectLst/>
              </a:rPr>
              <a:t>is a </a:t>
            </a:r>
            <a:r>
              <a:rPr lang="en-US" sz="1600" b="1" smtClean="0">
                <a:solidFill>
                  <a:srgbClr val="FF9900"/>
                </a:solidFill>
                <a:effectLst/>
              </a:rPr>
              <a:t>PERSON</a:t>
            </a:r>
            <a:r>
              <a:rPr lang="en-US" sz="1600" b="1" smtClean="0">
                <a:solidFill>
                  <a:schemeClr val="hlink"/>
                </a:solidFill>
                <a:effectLst/>
              </a:rPr>
              <a:t> </a:t>
            </a:r>
            <a:r>
              <a:rPr lang="en-US" sz="1600" smtClean="0">
                <a:effectLst/>
              </a:rPr>
              <a:t>because he is given a key (either </a:t>
            </a:r>
            <a:r>
              <a:rPr lang="en-US" sz="1600" i="1" smtClean="0">
                <a:effectLst/>
              </a:rPr>
              <a:t>angelic</a:t>
            </a:r>
            <a:r>
              <a:rPr lang="en-US" sz="1600" smtClean="0">
                <a:effectLst/>
              </a:rPr>
              <a:t> or </a:t>
            </a:r>
            <a:r>
              <a:rPr lang="en-US" sz="1600" i="1" smtClean="0">
                <a:effectLst/>
              </a:rPr>
              <a:t>human</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2.</a:t>
            </a:r>
            <a:r>
              <a:rPr lang="en-US" sz="1600" smtClean="0">
                <a:effectLst/>
              </a:rPr>
              <a:t>	The </a:t>
            </a:r>
            <a:r>
              <a:rPr lang="en-US" sz="1600" b="1" i="1" u="sng" smtClean="0">
                <a:effectLst/>
              </a:rPr>
              <a:t>key</a:t>
            </a:r>
            <a:r>
              <a:rPr lang="en-US" sz="1600" b="1" smtClean="0">
                <a:effectLst/>
              </a:rPr>
              <a:t> </a:t>
            </a:r>
            <a:r>
              <a:rPr lang="en-US" sz="1600" smtClean="0">
                <a:effectLst/>
              </a:rPr>
              <a:t>is symbolic of </a:t>
            </a:r>
            <a:r>
              <a:rPr lang="en-US" sz="1600" b="1" smtClean="0">
                <a:solidFill>
                  <a:srgbClr val="FF9900"/>
                </a:solidFill>
                <a:effectLst/>
              </a:rPr>
              <a:t>POWER</a:t>
            </a:r>
            <a:r>
              <a:rPr lang="en-US" sz="1600" b="1" smtClean="0">
                <a:solidFill>
                  <a:schemeClr val="hlink"/>
                </a:solidFill>
                <a:effectLst/>
              </a:rPr>
              <a:t> </a:t>
            </a:r>
            <a:r>
              <a:rPr lang="en-US" sz="1600" smtClean="0">
                <a:effectLst/>
              </a:rPr>
              <a:t>&amp; </a:t>
            </a:r>
            <a:r>
              <a:rPr lang="en-US" sz="1600" b="1" smtClean="0">
                <a:solidFill>
                  <a:srgbClr val="FF9900"/>
                </a:solidFill>
                <a:effectLst/>
              </a:rPr>
              <a:t>AUTHORITY</a:t>
            </a:r>
            <a:r>
              <a:rPr lang="en-US" sz="1600" b="1" smtClean="0">
                <a:solidFill>
                  <a:schemeClr val="hlink"/>
                </a:solidFill>
                <a:effectLst/>
              </a:rPr>
              <a:t> </a:t>
            </a:r>
            <a:r>
              <a:rPr lang="en-US" sz="1600" smtClean="0">
                <a:effectLst/>
              </a:rPr>
              <a:t>w/ permitted by God to use.</a:t>
            </a:r>
          </a:p>
          <a:p>
            <a:pPr eaLnBrk="1" hangingPunct="1">
              <a:lnSpc>
                <a:spcPct val="150000"/>
              </a:lnSpc>
              <a:buFont typeface="Wingdings" pitchFamily="2" charset="2"/>
              <a:buNone/>
            </a:pPr>
            <a:r>
              <a:rPr lang="en-US" sz="1600" b="1" smtClean="0">
                <a:solidFill>
                  <a:schemeClr val="hlink"/>
                </a:solidFill>
                <a:effectLst/>
              </a:rPr>
              <a:t>3.</a:t>
            </a:r>
            <a:r>
              <a:rPr lang="en-US" sz="1600" smtClean="0">
                <a:effectLst/>
              </a:rPr>
              <a:t>	The phrase </a:t>
            </a:r>
            <a:r>
              <a:rPr lang="en-US" sz="1600" i="1" smtClean="0">
                <a:effectLst/>
              </a:rPr>
              <a:t>“</a:t>
            </a:r>
            <a:r>
              <a:rPr lang="en-US" sz="1600" b="1" i="1" u="sng" smtClean="0">
                <a:effectLst/>
              </a:rPr>
              <a:t>fallen</a:t>
            </a:r>
            <a:r>
              <a:rPr lang="en-US" sz="1600" i="1" smtClean="0">
                <a:effectLst/>
              </a:rPr>
              <a:t>” </a:t>
            </a:r>
            <a:r>
              <a:rPr lang="en-US" sz="1600" smtClean="0">
                <a:effectLst/>
              </a:rPr>
              <a:t>indicates this person is an </a:t>
            </a:r>
            <a:r>
              <a:rPr lang="en-US" sz="1600" b="1" smtClean="0">
                <a:solidFill>
                  <a:srgbClr val="FF9900"/>
                </a:solidFill>
                <a:effectLst/>
              </a:rPr>
              <a:t>APOSTATE</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4.</a:t>
            </a:r>
            <a:r>
              <a:rPr lang="en-US" sz="1600" smtClean="0">
                <a:effectLst/>
              </a:rPr>
              <a:t>	This could possibly be the </a:t>
            </a:r>
            <a:r>
              <a:rPr lang="en-US" sz="1600" b="1" smtClean="0">
                <a:solidFill>
                  <a:srgbClr val="FF9900"/>
                </a:solidFill>
                <a:effectLst/>
              </a:rPr>
              <a:t>ANTICHRIST</a:t>
            </a:r>
            <a:r>
              <a:rPr lang="en-US" sz="1600" smtClean="0">
                <a:effectLst/>
              </a:rPr>
              <a:t> (fallen apostle, </a:t>
            </a:r>
            <a:r>
              <a:rPr lang="en-US" sz="1600" b="1" i="1" smtClean="0">
                <a:solidFill>
                  <a:schemeClr val="hlink"/>
                </a:solidFill>
                <a:effectLst/>
              </a:rPr>
              <a:t>son of perdition</a:t>
            </a:r>
            <a:r>
              <a:rPr lang="en-US" sz="1600" i="1" smtClean="0">
                <a:effectLst/>
              </a:rPr>
              <a:t>)</a:t>
            </a:r>
            <a:r>
              <a:rPr lang="en-US" sz="1600" smtClean="0">
                <a:effectLst/>
              </a:rPr>
              <a:t>.</a:t>
            </a:r>
            <a:endParaRPr lang="en-US" sz="1600" b="1" i="1" smtClean="0">
              <a:effectLst/>
            </a:endParaRPr>
          </a:p>
          <a:p>
            <a:pPr eaLnBrk="1" hangingPunct="1">
              <a:lnSpc>
                <a:spcPct val="80000"/>
              </a:lnSpc>
              <a:buFont typeface="Wingdings" pitchFamily="2" charset="2"/>
              <a:buNone/>
            </a:pPr>
            <a:endParaRPr lang="en-US" sz="1600" b="1" i="1" smtClean="0">
              <a:effectLst/>
            </a:endParaRPr>
          </a:p>
          <a:p>
            <a:pPr algn="just"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John 17:12</a:t>
            </a:r>
            <a:r>
              <a:rPr lang="en-US" sz="1600" smtClean="0">
                <a:solidFill>
                  <a:srgbClr val="FF9900"/>
                </a:solidFill>
                <a:effectLst/>
              </a:rPr>
              <a:t>  </a:t>
            </a:r>
            <a:r>
              <a:rPr lang="en-US" sz="1600" smtClean="0">
                <a:effectLst/>
              </a:rPr>
              <a:t>“While I was with them in the world, I kept them in Your name. Those whom You gave Me I have kept; and none of them is lost except the </a:t>
            </a:r>
            <a:r>
              <a:rPr lang="en-US" sz="1600" b="1" i="1" smtClean="0">
                <a:solidFill>
                  <a:srgbClr val="FF9900"/>
                </a:solidFill>
                <a:effectLst/>
              </a:rPr>
              <a:t>son of perdition</a:t>
            </a:r>
            <a:r>
              <a:rPr lang="en-US" sz="1600" smtClean="0">
                <a:effectLst/>
              </a:rPr>
              <a:t>, that the Scripture might be fulfilled.”   (NKJV)</a:t>
            </a:r>
          </a:p>
          <a:p>
            <a:pPr algn="just" eaLnBrk="1" hangingPunct="1">
              <a:lnSpc>
                <a:spcPct val="80000"/>
              </a:lnSpc>
              <a:buFont typeface="Wingdings" pitchFamily="2" charset="2"/>
              <a:buNone/>
            </a:pPr>
            <a:endParaRPr lang="en-US" sz="1600" b="1" i="1" smtClean="0">
              <a:effectLst/>
            </a:endParaRPr>
          </a:p>
          <a:p>
            <a:pPr algn="just"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2 Thess. 2:3-4</a:t>
            </a:r>
            <a:r>
              <a:rPr lang="en-US" sz="1600" smtClean="0">
                <a:solidFill>
                  <a:srgbClr val="FF9900"/>
                </a:solidFill>
                <a:effectLst/>
              </a:rPr>
              <a:t> </a:t>
            </a:r>
            <a:r>
              <a:rPr lang="en-US" sz="1600" smtClean="0">
                <a:effectLst/>
              </a:rPr>
              <a:t>– “Let no one deceive you by any means; for that Day will not come unless the </a:t>
            </a:r>
            <a:r>
              <a:rPr lang="en-US" sz="1600" b="1" i="1" smtClean="0">
                <a:effectLst/>
              </a:rPr>
              <a:t>falling</a:t>
            </a:r>
            <a:r>
              <a:rPr lang="en-US" sz="1600" smtClean="0">
                <a:effectLst/>
              </a:rPr>
              <a:t> </a:t>
            </a:r>
            <a:r>
              <a:rPr lang="en-US" sz="1600" b="1" i="1" smtClean="0">
                <a:effectLst/>
              </a:rPr>
              <a:t>away</a:t>
            </a:r>
            <a:r>
              <a:rPr lang="en-US" sz="1600" smtClean="0">
                <a:effectLst/>
              </a:rPr>
              <a:t> (apostasy) comes first, and the man of sin is revealed, the </a:t>
            </a:r>
            <a:r>
              <a:rPr lang="en-US" sz="1600" b="1" i="1" smtClean="0">
                <a:solidFill>
                  <a:srgbClr val="FF9900"/>
                </a:solidFill>
                <a:effectLst/>
              </a:rPr>
              <a:t>son of perdition</a:t>
            </a:r>
            <a:r>
              <a:rPr lang="en-US" sz="1600" smtClean="0">
                <a:effectLst/>
              </a:rPr>
              <a:t>, …”  (NKJV)</a:t>
            </a:r>
          </a:p>
          <a:p>
            <a:pPr eaLnBrk="1" hangingPunct="1">
              <a:lnSpc>
                <a:spcPct val="80000"/>
              </a:lnSpc>
              <a:buFont typeface="Wingdings" pitchFamily="2" charset="2"/>
              <a:buNone/>
            </a:pPr>
            <a:endParaRPr lang="en-US" sz="1600" b="1" smtClean="0">
              <a:effectLst/>
            </a:endParaRPr>
          </a:p>
          <a:p>
            <a:pPr eaLnBrk="1" hangingPunct="1">
              <a:buFont typeface="Wingdings" pitchFamily="2" charset="2"/>
              <a:buNone/>
            </a:pPr>
            <a:r>
              <a:rPr lang="en-US" sz="1600" b="1" smtClean="0">
                <a:solidFill>
                  <a:srgbClr val="FF9900"/>
                </a:solidFill>
                <a:effectLst/>
                <a:latin typeface="Tahoma Small Cap" pitchFamily="34" charset="0"/>
              </a:rPr>
              <a:t>   Hebrew Tradition:</a:t>
            </a:r>
            <a:r>
              <a:rPr lang="en-US" sz="1600" b="1" smtClean="0">
                <a:effectLst/>
                <a:latin typeface="Tahoma Small Cap" pitchFamily="34" charset="0"/>
              </a:rPr>
              <a:t> 	</a:t>
            </a:r>
            <a:r>
              <a:rPr lang="en-US" sz="1600" smtClean="0">
                <a:effectLst/>
                <a:latin typeface="Tahoma Small Cap" pitchFamily="34" charset="0"/>
              </a:rPr>
              <a:t>12 Archangels, 1 Fallen (Lucifer)</a:t>
            </a: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Old Testament:</a:t>
            </a:r>
            <a:r>
              <a:rPr lang="en-US" sz="1600" b="1" smtClean="0">
                <a:effectLst/>
                <a:latin typeface="Tahoma Small Cap" pitchFamily="34" charset="0"/>
              </a:rPr>
              <a:t> 	</a:t>
            </a:r>
            <a:r>
              <a:rPr lang="en-US" sz="1600" smtClean="0">
                <a:effectLst/>
                <a:latin typeface="Tahoma Small Cap" pitchFamily="34" charset="0"/>
              </a:rPr>
              <a:t>12 Sons of Jacob, 1 Fallen (Reuben)</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Gospels:</a:t>
            </a:r>
            <a:r>
              <a:rPr lang="en-US" sz="1600" b="1" smtClean="0">
                <a:effectLst/>
                <a:latin typeface="Tahoma Small Cap" pitchFamily="34" charset="0"/>
              </a:rPr>
              <a:t> 	</a:t>
            </a:r>
            <a:r>
              <a:rPr lang="en-US" sz="1600" smtClean="0">
                <a:effectLst/>
                <a:latin typeface="Tahoma Small Cap" pitchFamily="34" charset="0"/>
              </a:rPr>
              <a:t>12 Apostles, 1 Fallen (Judas Iscariot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Revelation:</a:t>
            </a:r>
            <a:r>
              <a:rPr lang="en-US" sz="1600" b="1" smtClean="0">
                <a:effectLst/>
                <a:latin typeface="Tahoma Small Cap" pitchFamily="34" charset="0"/>
              </a:rPr>
              <a:t> 	</a:t>
            </a:r>
            <a:r>
              <a:rPr lang="en-US" sz="1600" smtClean="0">
                <a:effectLst/>
                <a:latin typeface="Tahoma Small Cap" pitchFamily="34" charset="0"/>
              </a:rPr>
              <a:t>12 Apostles, 1 Fallen (Antichrist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p>
        </p:txBody>
      </p:sp>
      <p:sp>
        <p:nvSpPr>
          <p:cNvPr id="81924" name="Rectangle 3"/>
          <p:cNvSpPr>
            <a:spLocks noChangeArrowheads="1"/>
          </p:cNvSpPr>
          <p:nvPr/>
        </p:nvSpPr>
        <p:spPr bwMode="auto">
          <a:xfrm>
            <a:off x="228600" y="5334000"/>
            <a:ext cx="8610600" cy="9144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b="1" smtClean="0">
                <a:solidFill>
                  <a:srgbClr val="FF9900"/>
                </a:solidFill>
                <a:effectLst/>
              </a:rPr>
              <a:t>Fallen Star – Antichrist</a:t>
            </a:r>
            <a:endParaRPr lang="en-US" b="1" smtClean="0">
              <a:effectLst/>
            </a:endParaRPr>
          </a:p>
        </p:txBody>
      </p:sp>
      <p:sp>
        <p:nvSpPr>
          <p:cNvPr id="82947" name="Rectangle 3"/>
          <p:cNvSpPr>
            <a:spLocks noGrp="1" noChangeArrowheads="1"/>
          </p:cNvSpPr>
          <p:nvPr>
            <p:ph type="body" idx="1"/>
          </p:nvPr>
        </p:nvSpPr>
        <p:spPr>
          <a:xfrm>
            <a:off x="228600" y="1371600"/>
            <a:ext cx="8458200" cy="5029200"/>
          </a:xfrm>
        </p:spPr>
        <p:txBody>
          <a:bodyPr/>
          <a:lstStyle/>
          <a:p>
            <a:pPr eaLnBrk="1" hangingPunct="1">
              <a:lnSpc>
                <a:spcPct val="150000"/>
              </a:lnSpc>
              <a:buFont typeface="Wingdings" pitchFamily="2" charset="2"/>
              <a:buNone/>
            </a:pPr>
            <a:r>
              <a:rPr lang="en-US" sz="1600" b="1" smtClean="0">
                <a:solidFill>
                  <a:schemeClr val="hlink"/>
                </a:solidFill>
                <a:effectLst/>
              </a:rPr>
              <a:t>1.</a:t>
            </a:r>
            <a:r>
              <a:rPr lang="en-US" sz="1600" smtClean="0">
                <a:effectLst/>
              </a:rPr>
              <a:t>	The </a:t>
            </a:r>
            <a:r>
              <a:rPr lang="en-US" sz="1600" b="1" i="1" u="sng" smtClean="0">
                <a:effectLst/>
              </a:rPr>
              <a:t>star</a:t>
            </a:r>
            <a:r>
              <a:rPr lang="en-US" sz="1600" i="1" smtClean="0">
                <a:effectLst/>
              </a:rPr>
              <a:t> </a:t>
            </a:r>
            <a:r>
              <a:rPr lang="en-US" sz="1600" smtClean="0">
                <a:effectLst/>
              </a:rPr>
              <a:t>is a </a:t>
            </a:r>
            <a:r>
              <a:rPr lang="en-US" sz="1600" b="1" smtClean="0">
                <a:solidFill>
                  <a:srgbClr val="FF9900"/>
                </a:solidFill>
                <a:effectLst/>
              </a:rPr>
              <a:t>PERSON</a:t>
            </a:r>
            <a:r>
              <a:rPr lang="en-US" sz="1600" b="1" smtClean="0">
                <a:solidFill>
                  <a:schemeClr val="hlink"/>
                </a:solidFill>
                <a:effectLst/>
              </a:rPr>
              <a:t> </a:t>
            </a:r>
            <a:r>
              <a:rPr lang="en-US" sz="1600" smtClean="0">
                <a:effectLst/>
              </a:rPr>
              <a:t>because he is given a key (either </a:t>
            </a:r>
            <a:r>
              <a:rPr lang="en-US" sz="1600" i="1" smtClean="0">
                <a:effectLst/>
              </a:rPr>
              <a:t>angelic</a:t>
            </a:r>
            <a:r>
              <a:rPr lang="en-US" sz="1600" smtClean="0">
                <a:effectLst/>
              </a:rPr>
              <a:t> or </a:t>
            </a:r>
            <a:r>
              <a:rPr lang="en-US" sz="1600" i="1" smtClean="0">
                <a:effectLst/>
              </a:rPr>
              <a:t>human</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2.</a:t>
            </a:r>
            <a:r>
              <a:rPr lang="en-US" sz="1600" smtClean="0">
                <a:effectLst/>
              </a:rPr>
              <a:t>	The </a:t>
            </a:r>
            <a:r>
              <a:rPr lang="en-US" sz="1600" b="1" i="1" u="sng" smtClean="0">
                <a:effectLst/>
              </a:rPr>
              <a:t>key</a:t>
            </a:r>
            <a:r>
              <a:rPr lang="en-US" sz="1600" b="1" smtClean="0">
                <a:effectLst/>
              </a:rPr>
              <a:t> </a:t>
            </a:r>
            <a:r>
              <a:rPr lang="en-US" sz="1600" smtClean="0">
                <a:effectLst/>
              </a:rPr>
              <a:t>is symbolic of </a:t>
            </a:r>
            <a:r>
              <a:rPr lang="en-US" sz="1600" b="1" smtClean="0">
                <a:solidFill>
                  <a:srgbClr val="FF9900"/>
                </a:solidFill>
                <a:effectLst/>
              </a:rPr>
              <a:t>POWER</a:t>
            </a:r>
            <a:r>
              <a:rPr lang="en-US" sz="1600" b="1" smtClean="0">
                <a:solidFill>
                  <a:schemeClr val="hlink"/>
                </a:solidFill>
                <a:effectLst/>
              </a:rPr>
              <a:t> </a:t>
            </a:r>
            <a:r>
              <a:rPr lang="en-US" sz="1600" smtClean="0">
                <a:effectLst/>
              </a:rPr>
              <a:t>&amp; </a:t>
            </a:r>
            <a:r>
              <a:rPr lang="en-US" sz="1600" b="1" smtClean="0">
                <a:solidFill>
                  <a:srgbClr val="FF9900"/>
                </a:solidFill>
                <a:effectLst/>
              </a:rPr>
              <a:t>AUTHORITY</a:t>
            </a:r>
            <a:r>
              <a:rPr lang="en-US" sz="1600" b="1" smtClean="0">
                <a:solidFill>
                  <a:schemeClr val="hlink"/>
                </a:solidFill>
                <a:effectLst/>
              </a:rPr>
              <a:t> </a:t>
            </a:r>
            <a:r>
              <a:rPr lang="en-US" sz="1600" smtClean="0">
                <a:effectLst/>
              </a:rPr>
              <a:t>w/ permitted by God to use.</a:t>
            </a:r>
          </a:p>
          <a:p>
            <a:pPr eaLnBrk="1" hangingPunct="1">
              <a:lnSpc>
                <a:spcPct val="150000"/>
              </a:lnSpc>
              <a:buFont typeface="Wingdings" pitchFamily="2" charset="2"/>
              <a:buNone/>
            </a:pPr>
            <a:r>
              <a:rPr lang="en-US" sz="1600" b="1" smtClean="0">
                <a:solidFill>
                  <a:schemeClr val="hlink"/>
                </a:solidFill>
                <a:effectLst/>
              </a:rPr>
              <a:t>3.</a:t>
            </a:r>
            <a:r>
              <a:rPr lang="en-US" sz="1600" smtClean="0">
                <a:effectLst/>
              </a:rPr>
              <a:t>	The phrase </a:t>
            </a:r>
            <a:r>
              <a:rPr lang="en-US" sz="1600" i="1" smtClean="0">
                <a:effectLst/>
              </a:rPr>
              <a:t>“</a:t>
            </a:r>
            <a:r>
              <a:rPr lang="en-US" sz="1600" b="1" i="1" u="sng" smtClean="0">
                <a:effectLst/>
              </a:rPr>
              <a:t>fallen</a:t>
            </a:r>
            <a:r>
              <a:rPr lang="en-US" sz="1600" i="1" smtClean="0">
                <a:effectLst/>
              </a:rPr>
              <a:t>” </a:t>
            </a:r>
            <a:r>
              <a:rPr lang="en-US" sz="1600" smtClean="0">
                <a:effectLst/>
              </a:rPr>
              <a:t>indicates this person is an </a:t>
            </a:r>
            <a:r>
              <a:rPr lang="en-US" sz="1600" b="1" smtClean="0">
                <a:solidFill>
                  <a:srgbClr val="FF9900"/>
                </a:solidFill>
                <a:effectLst/>
              </a:rPr>
              <a:t>APOSTATE</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4.</a:t>
            </a:r>
            <a:r>
              <a:rPr lang="en-US" sz="1600" smtClean="0">
                <a:effectLst/>
              </a:rPr>
              <a:t>	This could possibly be the </a:t>
            </a:r>
            <a:r>
              <a:rPr lang="en-US" sz="1600" b="1" smtClean="0">
                <a:solidFill>
                  <a:srgbClr val="FF9900"/>
                </a:solidFill>
                <a:effectLst/>
              </a:rPr>
              <a:t>ANTICHRIST</a:t>
            </a:r>
            <a:r>
              <a:rPr lang="en-US" sz="1600" smtClean="0">
                <a:effectLst/>
              </a:rPr>
              <a:t> (fallen apostle, </a:t>
            </a:r>
            <a:r>
              <a:rPr lang="en-US" sz="1600" b="1" i="1" smtClean="0">
                <a:solidFill>
                  <a:schemeClr val="hlink"/>
                </a:solidFill>
                <a:effectLst/>
              </a:rPr>
              <a:t>son of perdition</a:t>
            </a:r>
            <a:r>
              <a:rPr lang="en-US" sz="1600" i="1" smtClean="0">
                <a:effectLst/>
              </a:rPr>
              <a:t>)</a:t>
            </a:r>
            <a:r>
              <a:rPr lang="en-US" sz="1600" smtClean="0">
                <a:effectLst/>
              </a:rPr>
              <a:t>.</a:t>
            </a:r>
            <a:endParaRPr lang="en-US" sz="1600" b="1" i="1" smtClean="0">
              <a:effectLst/>
            </a:endParaRPr>
          </a:p>
          <a:p>
            <a:pPr eaLnBrk="1" hangingPunct="1">
              <a:lnSpc>
                <a:spcPct val="80000"/>
              </a:lnSpc>
              <a:buFont typeface="Wingdings" pitchFamily="2" charset="2"/>
              <a:buNone/>
            </a:pPr>
            <a:endParaRPr lang="en-US" sz="1600" b="1" i="1" smtClean="0">
              <a:effectLst/>
            </a:endParaRPr>
          </a:p>
          <a:p>
            <a:pPr algn="just"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John 17:12</a:t>
            </a:r>
            <a:r>
              <a:rPr lang="en-US" sz="1600" smtClean="0">
                <a:solidFill>
                  <a:srgbClr val="FF9900"/>
                </a:solidFill>
                <a:effectLst/>
              </a:rPr>
              <a:t>  </a:t>
            </a:r>
            <a:r>
              <a:rPr lang="en-US" sz="1600" smtClean="0">
                <a:effectLst/>
              </a:rPr>
              <a:t>“While I was with them in the world, I kept them in Your name. Those whom You gave Me I have kept; and none of them is lost except the </a:t>
            </a:r>
            <a:r>
              <a:rPr lang="en-US" sz="1600" b="1" i="1" smtClean="0">
                <a:solidFill>
                  <a:srgbClr val="FF9900"/>
                </a:solidFill>
                <a:effectLst/>
              </a:rPr>
              <a:t>son of perdition</a:t>
            </a:r>
            <a:r>
              <a:rPr lang="en-US" sz="1600" smtClean="0">
                <a:effectLst/>
              </a:rPr>
              <a:t>, that the Scripture might be fulfilled.”   (NKJV)</a:t>
            </a:r>
          </a:p>
          <a:p>
            <a:pPr algn="just" eaLnBrk="1" hangingPunct="1">
              <a:lnSpc>
                <a:spcPct val="80000"/>
              </a:lnSpc>
              <a:buFont typeface="Wingdings" pitchFamily="2" charset="2"/>
              <a:buNone/>
            </a:pPr>
            <a:endParaRPr lang="en-US" sz="1600" b="1" i="1" smtClean="0">
              <a:effectLst/>
            </a:endParaRPr>
          </a:p>
          <a:p>
            <a:pPr algn="just"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2 Thess. 2:3-4</a:t>
            </a:r>
            <a:r>
              <a:rPr lang="en-US" sz="1600" smtClean="0">
                <a:solidFill>
                  <a:srgbClr val="FF9900"/>
                </a:solidFill>
                <a:effectLst/>
              </a:rPr>
              <a:t> </a:t>
            </a:r>
            <a:r>
              <a:rPr lang="en-US" sz="1600" smtClean="0">
                <a:effectLst/>
              </a:rPr>
              <a:t>– “Let no one deceive you by any means; for that Day will not come unless the </a:t>
            </a:r>
            <a:r>
              <a:rPr lang="en-US" sz="1600" b="1" i="1" smtClean="0">
                <a:effectLst/>
              </a:rPr>
              <a:t>falling</a:t>
            </a:r>
            <a:r>
              <a:rPr lang="en-US" sz="1600" smtClean="0">
                <a:effectLst/>
              </a:rPr>
              <a:t> </a:t>
            </a:r>
            <a:r>
              <a:rPr lang="en-US" sz="1600" b="1" i="1" smtClean="0">
                <a:effectLst/>
              </a:rPr>
              <a:t>away</a:t>
            </a:r>
            <a:r>
              <a:rPr lang="en-US" sz="1600" smtClean="0">
                <a:effectLst/>
              </a:rPr>
              <a:t> (apostasy) comes first, and the man of sin is revealed, the </a:t>
            </a:r>
            <a:r>
              <a:rPr lang="en-US" sz="1600" b="1" i="1" smtClean="0">
                <a:solidFill>
                  <a:srgbClr val="FF9900"/>
                </a:solidFill>
                <a:effectLst/>
              </a:rPr>
              <a:t>son of perdition</a:t>
            </a:r>
            <a:r>
              <a:rPr lang="en-US" sz="1600" smtClean="0">
                <a:effectLst/>
              </a:rPr>
              <a:t>, …”  (NKJV)</a:t>
            </a:r>
          </a:p>
          <a:p>
            <a:pPr eaLnBrk="1" hangingPunct="1">
              <a:lnSpc>
                <a:spcPct val="80000"/>
              </a:lnSpc>
              <a:buFont typeface="Wingdings" pitchFamily="2" charset="2"/>
              <a:buNone/>
            </a:pPr>
            <a:endParaRPr lang="en-US" sz="1600" b="1" smtClean="0">
              <a:effectLst/>
            </a:endParaRPr>
          </a:p>
          <a:p>
            <a:pPr eaLnBrk="1" hangingPunct="1">
              <a:buFont typeface="Wingdings" pitchFamily="2" charset="2"/>
              <a:buNone/>
            </a:pPr>
            <a:r>
              <a:rPr lang="en-US" sz="1600" b="1" smtClean="0">
                <a:solidFill>
                  <a:srgbClr val="FF9900"/>
                </a:solidFill>
                <a:effectLst/>
                <a:latin typeface="Tahoma Small Cap" pitchFamily="34" charset="0"/>
              </a:rPr>
              <a:t>   Hebrew Tradition:</a:t>
            </a:r>
            <a:r>
              <a:rPr lang="en-US" sz="1600" b="1" smtClean="0">
                <a:effectLst/>
                <a:latin typeface="Tahoma Small Cap" pitchFamily="34" charset="0"/>
              </a:rPr>
              <a:t> 	</a:t>
            </a:r>
            <a:r>
              <a:rPr lang="en-US" sz="1600" smtClean="0">
                <a:effectLst/>
                <a:latin typeface="Tahoma Small Cap" pitchFamily="34" charset="0"/>
              </a:rPr>
              <a:t>12 Archangels, 1 Fallen (Lucifer)</a:t>
            </a: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Old Testament:</a:t>
            </a:r>
            <a:r>
              <a:rPr lang="en-US" sz="1600" b="1" smtClean="0">
                <a:effectLst/>
                <a:latin typeface="Tahoma Small Cap" pitchFamily="34" charset="0"/>
              </a:rPr>
              <a:t> 	</a:t>
            </a:r>
            <a:r>
              <a:rPr lang="en-US" sz="1600" smtClean="0">
                <a:effectLst/>
                <a:latin typeface="Tahoma Small Cap" pitchFamily="34" charset="0"/>
              </a:rPr>
              <a:t>12 Sons of Jacob, 1 Fallen (Reuben)</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Gospels:</a:t>
            </a:r>
            <a:r>
              <a:rPr lang="en-US" sz="1600" b="1" smtClean="0">
                <a:effectLst/>
                <a:latin typeface="Tahoma Small Cap" pitchFamily="34" charset="0"/>
              </a:rPr>
              <a:t> 	</a:t>
            </a:r>
            <a:r>
              <a:rPr lang="en-US" sz="1600" smtClean="0">
                <a:effectLst/>
                <a:latin typeface="Tahoma Small Cap" pitchFamily="34" charset="0"/>
              </a:rPr>
              <a:t>12 Apostles, 1 Fallen (Judas Iscariot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Revelation:</a:t>
            </a:r>
            <a:r>
              <a:rPr lang="en-US" sz="1600" b="1" smtClean="0">
                <a:effectLst/>
                <a:latin typeface="Tahoma Small Cap" pitchFamily="34" charset="0"/>
              </a:rPr>
              <a:t> 	</a:t>
            </a:r>
            <a:r>
              <a:rPr lang="en-US" sz="1600" smtClean="0">
                <a:effectLst/>
                <a:latin typeface="Tahoma Small Cap" pitchFamily="34" charset="0"/>
              </a:rPr>
              <a:t>12 Apostles, 1 Fallen (Antichrist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p>
        </p:txBody>
      </p:sp>
      <p:sp>
        <p:nvSpPr>
          <p:cNvPr id="82948" name="Rectangle 3"/>
          <p:cNvSpPr>
            <a:spLocks noChangeArrowheads="1"/>
          </p:cNvSpPr>
          <p:nvPr/>
        </p:nvSpPr>
        <p:spPr bwMode="auto">
          <a:xfrm>
            <a:off x="228600" y="5638800"/>
            <a:ext cx="8610600" cy="6096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b="1" smtClean="0">
                <a:solidFill>
                  <a:srgbClr val="FF9900"/>
                </a:solidFill>
                <a:effectLst/>
              </a:rPr>
              <a:t>Fallen Star – Antichrist</a:t>
            </a:r>
            <a:endParaRPr lang="en-US" b="1" smtClean="0">
              <a:effectLst/>
            </a:endParaRPr>
          </a:p>
        </p:txBody>
      </p:sp>
      <p:sp>
        <p:nvSpPr>
          <p:cNvPr id="83971" name="Rectangle 3"/>
          <p:cNvSpPr>
            <a:spLocks noGrp="1" noChangeArrowheads="1"/>
          </p:cNvSpPr>
          <p:nvPr>
            <p:ph type="body" idx="1"/>
          </p:nvPr>
        </p:nvSpPr>
        <p:spPr>
          <a:xfrm>
            <a:off x="228600" y="1371600"/>
            <a:ext cx="8458200" cy="5029200"/>
          </a:xfrm>
        </p:spPr>
        <p:txBody>
          <a:bodyPr/>
          <a:lstStyle/>
          <a:p>
            <a:pPr eaLnBrk="1" hangingPunct="1">
              <a:lnSpc>
                <a:spcPct val="150000"/>
              </a:lnSpc>
              <a:buFont typeface="Wingdings" pitchFamily="2" charset="2"/>
              <a:buNone/>
            </a:pPr>
            <a:r>
              <a:rPr lang="en-US" sz="1600" b="1" smtClean="0">
                <a:solidFill>
                  <a:schemeClr val="hlink"/>
                </a:solidFill>
                <a:effectLst/>
              </a:rPr>
              <a:t>1.</a:t>
            </a:r>
            <a:r>
              <a:rPr lang="en-US" sz="1600" smtClean="0">
                <a:effectLst/>
              </a:rPr>
              <a:t>	The </a:t>
            </a:r>
            <a:r>
              <a:rPr lang="en-US" sz="1600" b="1" i="1" u="sng" smtClean="0">
                <a:effectLst/>
              </a:rPr>
              <a:t>star</a:t>
            </a:r>
            <a:r>
              <a:rPr lang="en-US" sz="1600" i="1" smtClean="0">
                <a:effectLst/>
              </a:rPr>
              <a:t> </a:t>
            </a:r>
            <a:r>
              <a:rPr lang="en-US" sz="1600" smtClean="0">
                <a:effectLst/>
              </a:rPr>
              <a:t>is a </a:t>
            </a:r>
            <a:r>
              <a:rPr lang="en-US" sz="1600" b="1" smtClean="0">
                <a:solidFill>
                  <a:srgbClr val="FF9900"/>
                </a:solidFill>
                <a:effectLst/>
              </a:rPr>
              <a:t>PERSON</a:t>
            </a:r>
            <a:r>
              <a:rPr lang="en-US" sz="1600" b="1" smtClean="0">
                <a:solidFill>
                  <a:schemeClr val="hlink"/>
                </a:solidFill>
                <a:effectLst/>
              </a:rPr>
              <a:t> </a:t>
            </a:r>
            <a:r>
              <a:rPr lang="en-US" sz="1600" smtClean="0">
                <a:effectLst/>
              </a:rPr>
              <a:t>because he is given a key (either </a:t>
            </a:r>
            <a:r>
              <a:rPr lang="en-US" sz="1600" i="1" smtClean="0">
                <a:effectLst/>
              </a:rPr>
              <a:t>angelic</a:t>
            </a:r>
            <a:r>
              <a:rPr lang="en-US" sz="1600" smtClean="0">
                <a:effectLst/>
              </a:rPr>
              <a:t> or </a:t>
            </a:r>
            <a:r>
              <a:rPr lang="en-US" sz="1600" i="1" smtClean="0">
                <a:effectLst/>
              </a:rPr>
              <a:t>human</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2.</a:t>
            </a:r>
            <a:r>
              <a:rPr lang="en-US" sz="1600" smtClean="0">
                <a:effectLst/>
              </a:rPr>
              <a:t>	The </a:t>
            </a:r>
            <a:r>
              <a:rPr lang="en-US" sz="1600" b="1" i="1" u="sng" smtClean="0">
                <a:effectLst/>
              </a:rPr>
              <a:t>key</a:t>
            </a:r>
            <a:r>
              <a:rPr lang="en-US" sz="1600" b="1" smtClean="0">
                <a:effectLst/>
              </a:rPr>
              <a:t> </a:t>
            </a:r>
            <a:r>
              <a:rPr lang="en-US" sz="1600" smtClean="0">
                <a:effectLst/>
              </a:rPr>
              <a:t>is symbolic of </a:t>
            </a:r>
            <a:r>
              <a:rPr lang="en-US" sz="1600" b="1" smtClean="0">
                <a:solidFill>
                  <a:srgbClr val="FF9900"/>
                </a:solidFill>
                <a:effectLst/>
              </a:rPr>
              <a:t>POWER</a:t>
            </a:r>
            <a:r>
              <a:rPr lang="en-US" sz="1600" b="1" smtClean="0">
                <a:solidFill>
                  <a:schemeClr val="hlink"/>
                </a:solidFill>
                <a:effectLst/>
              </a:rPr>
              <a:t> </a:t>
            </a:r>
            <a:r>
              <a:rPr lang="en-US" sz="1600" smtClean="0">
                <a:effectLst/>
              </a:rPr>
              <a:t>&amp; </a:t>
            </a:r>
            <a:r>
              <a:rPr lang="en-US" sz="1600" b="1" smtClean="0">
                <a:solidFill>
                  <a:srgbClr val="FF9900"/>
                </a:solidFill>
                <a:effectLst/>
              </a:rPr>
              <a:t>AUTHORITY</a:t>
            </a:r>
            <a:r>
              <a:rPr lang="en-US" sz="1600" b="1" smtClean="0">
                <a:solidFill>
                  <a:schemeClr val="hlink"/>
                </a:solidFill>
                <a:effectLst/>
              </a:rPr>
              <a:t> </a:t>
            </a:r>
            <a:r>
              <a:rPr lang="en-US" sz="1600" smtClean="0">
                <a:effectLst/>
              </a:rPr>
              <a:t>w/ permitted by God to use.</a:t>
            </a:r>
          </a:p>
          <a:p>
            <a:pPr eaLnBrk="1" hangingPunct="1">
              <a:lnSpc>
                <a:spcPct val="150000"/>
              </a:lnSpc>
              <a:buFont typeface="Wingdings" pitchFamily="2" charset="2"/>
              <a:buNone/>
            </a:pPr>
            <a:r>
              <a:rPr lang="en-US" sz="1600" b="1" smtClean="0">
                <a:solidFill>
                  <a:schemeClr val="hlink"/>
                </a:solidFill>
                <a:effectLst/>
              </a:rPr>
              <a:t>3.</a:t>
            </a:r>
            <a:r>
              <a:rPr lang="en-US" sz="1600" smtClean="0">
                <a:effectLst/>
              </a:rPr>
              <a:t>	The phrase </a:t>
            </a:r>
            <a:r>
              <a:rPr lang="en-US" sz="1600" i="1" smtClean="0">
                <a:effectLst/>
              </a:rPr>
              <a:t>“</a:t>
            </a:r>
            <a:r>
              <a:rPr lang="en-US" sz="1600" b="1" i="1" u="sng" smtClean="0">
                <a:effectLst/>
              </a:rPr>
              <a:t>fallen</a:t>
            </a:r>
            <a:r>
              <a:rPr lang="en-US" sz="1600" i="1" smtClean="0">
                <a:effectLst/>
              </a:rPr>
              <a:t>” </a:t>
            </a:r>
            <a:r>
              <a:rPr lang="en-US" sz="1600" smtClean="0">
                <a:effectLst/>
              </a:rPr>
              <a:t>indicates this person is an </a:t>
            </a:r>
            <a:r>
              <a:rPr lang="en-US" sz="1600" b="1" smtClean="0">
                <a:solidFill>
                  <a:srgbClr val="FF9900"/>
                </a:solidFill>
                <a:effectLst/>
              </a:rPr>
              <a:t>APOSTATE</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4.</a:t>
            </a:r>
            <a:r>
              <a:rPr lang="en-US" sz="1600" smtClean="0">
                <a:effectLst/>
              </a:rPr>
              <a:t>	This could possibly be the </a:t>
            </a:r>
            <a:r>
              <a:rPr lang="en-US" sz="1600" b="1" smtClean="0">
                <a:solidFill>
                  <a:srgbClr val="FF9900"/>
                </a:solidFill>
                <a:effectLst/>
              </a:rPr>
              <a:t>ANTICHRIST</a:t>
            </a:r>
            <a:r>
              <a:rPr lang="en-US" sz="1600" smtClean="0">
                <a:effectLst/>
              </a:rPr>
              <a:t> (fallen apostle, </a:t>
            </a:r>
            <a:r>
              <a:rPr lang="en-US" sz="1600" b="1" i="1" smtClean="0">
                <a:solidFill>
                  <a:schemeClr val="hlink"/>
                </a:solidFill>
                <a:effectLst/>
              </a:rPr>
              <a:t>son of perdition</a:t>
            </a:r>
            <a:r>
              <a:rPr lang="en-US" sz="1600" i="1" smtClean="0">
                <a:effectLst/>
              </a:rPr>
              <a:t>)</a:t>
            </a:r>
            <a:r>
              <a:rPr lang="en-US" sz="1600" smtClean="0">
                <a:effectLst/>
              </a:rPr>
              <a:t>.</a:t>
            </a:r>
            <a:endParaRPr lang="en-US" sz="1600" b="1" i="1" smtClean="0">
              <a:effectLst/>
            </a:endParaRPr>
          </a:p>
          <a:p>
            <a:pPr eaLnBrk="1" hangingPunct="1">
              <a:lnSpc>
                <a:spcPct val="80000"/>
              </a:lnSpc>
              <a:buFont typeface="Wingdings" pitchFamily="2" charset="2"/>
              <a:buNone/>
            </a:pPr>
            <a:endParaRPr lang="en-US" sz="1600" b="1" i="1" smtClean="0">
              <a:effectLst/>
            </a:endParaRPr>
          </a:p>
          <a:p>
            <a:pPr algn="just"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John 17:12</a:t>
            </a:r>
            <a:r>
              <a:rPr lang="en-US" sz="1600" smtClean="0">
                <a:solidFill>
                  <a:srgbClr val="FF9900"/>
                </a:solidFill>
                <a:effectLst/>
              </a:rPr>
              <a:t>  </a:t>
            </a:r>
            <a:r>
              <a:rPr lang="en-US" sz="1600" smtClean="0">
                <a:effectLst/>
              </a:rPr>
              <a:t>“While I was with them in the world, I kept them in Your name. Those whom You gave Me I have kept; and none of them is lost except the </a:t>
            </a:r>
            <a:r>
              <a:rPr lang="en-US" sz="1600" b="1" i="1" smtClean="0">
                <a:solidFill>
                  <a:srgbClr val="FF9900"/>
                </a:solidFill>
                <a:effectLst/>
              </a:rPr>
              <a:t>son of perdition</a:t>
            </a:r>
            <a:r>
              <a:rPr lang="en-US" sz="1600" smtClean="0">
                <a:effectLst/>
              </a:rPr>
              <a:t>, that the Scripture might be fulfilled.”   (NKJV)</a:t>
            </a:r>
          </a:p>
          <a:p>
            <a:pPr algn="just" eaLnBrk="1" hangingPunct="1">
              <a:lnSpc>
                <a:spcPct val="80000"/>
              </a:lnSpc>
              <a:buFont typeface="Wingdings" pitchFamily="2" charset="2"/>
              <a:buNone/>
            </a:pPr>
            <a:endParaRPr lang="en-US" sz="1600" b="1" i="1" smtClean="0">
              <a:effectLst/>
            </a:endParaRPr>
          </a:p>
          <a:p>
            <a:pPr algn="just"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2 Thess. 2:3-4</a:t>
            </a:r>
            <a:r>
              <a:rPr lang="en-US" sz="1600" smtClean="0">
                <a:solidFill>
                  <a:srgbClr val="FF9900"/>
                </a:solidFill>
                <a:effectLst/>
              </a:rPr>
              <a:t> </a:t>
            </a:r>
            <a:r>
              <a:rPr lang="en-US" sz="1600" smtClean="0">
                <a:effectLst/>
              </a:rPr>
              <a:t>– “Let no one deceive you by any means; for that Day will not come unless the </a:t>
            </a:r>
            <a:r>
              <a:rPr lang="en-US" sz="1600" b="1" i="1" smtClean="0">
                <a:effectLst/>
              </a:rPr>
              <a:t>falling</a:t>
            </a:r>
            <a:r>
              <a:rPr lang="en-US" sz="1600" smtClean="0">
                <a:effectLst/>
              </a:rPr>
              <a:t> </a:t>
            </a:r>
            <a:r>
              <a:rPr lang="en-US" sz="1600" b="1" i="1" smtClean="0">
                <a:effectLst/>
              </a:rPr>
              <a:t>away</a:t>
            </a:r>
            <a:r>
              <a:rPr lang="en-US" sz="1600" smtClean="0">
                <a:effectLst/>
              </a:rPr>
              <a:t> (apostasy) comes first, and the man of sin is revealed, the </a:t>
            </a:r>
            <a:r>
              <a:rPr lang="en-US" sz="1600" b="1" i="1" smtClean="0">
                <a:solidFill>
                  <a:srgbClr val="FF9900"/>
                </a:solidFill>
                <a:effectLst/>
              </a:rPr>
              <a:t>son of perdition</a:t>
            </a:r>
            <a:r>
              <a:rPr lang="en-US" sz="1600" smtClean="0">
                <a:effectLst/>
              </a:rPr>
              <a:t>, …”  (NKJV)</a:t>
            </a:r>
          </a:p>
          <a:p>
            <a:pPr eaLnBrk="1" hangingPunct="1">
              <a:lnSpc>
                <a:spcPct val="80000"/>
              </a:lnSpc>
              <a:buFont typeface="Wingdings" pitchFamily="2" charset="2"/>
              <a:buNone/>
            </a:pPr>
            <a:endParaRPr lang="en-US" sz="1600" b="1" smtClean="0">
              <a:effectLst/>
            </a:endParaRPr>
          </a:p>
          <a:p>
            <a:pPr eaLnBrk="1" hangingPunct="1">
              <a:buFont typeface="Wingdings" pitchFamily="2" charset="2"/>
              <a:buNone/>
            </a:pPr>
            <a:r>
              <a:rPr lang="en-US" sz="1600" b="1" smtClean="0">
                <a:solidFill>
                  <a:srgbClr val="FF9900"/>
                </a:solidFill>
                <a:effectLst/>
                <a:latin typeface="Tahoma Small Cap" pitchFamily="34" charset="0"/>
              </a:rPr>
              <a:t>   Hebrew Tradition:</a:t>
            </a:r>
            <a:r>
              <a:rPr lang="en-US" sz="1600" b="1" smtClean="0">
                <a:effectLst/>
                <a:latin typeface="Tahoma Small Cap" pitchFamily="34" charset="0"/>
              </a:rPr>
              <a:t> 	</a:t>
            </a:r>
            <a:r>
              <a:rPr lang="en-US" sz="1600" smtClean="0">
                <a:effectLst/>
                <a:latin typeface="Tahoma Small Cap" pitchFamily="34" charset="0"/>
              </a:rPr>
              <a:t>12 Archangels, 1 Fallen (Lucifer)</a:t>
            </a: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Old Testament:</a:t>
            </a:r>
            <a:r>
              <a:rPr lang="en-US" sz="1600" b="1" smtClean="0">
                <a:effectLst/>
                <a:latin typeface="Tahoma Small Cap" pitchFamily="34" charset="0"/>
              </a:rPr>
              <a:t> 	</a:t>
            </a:r>
            <a:r>
              <a:rPr lang="en-US" sz="1600" smtClean="0">
                <a:effectLst/>
                <a:latin typeface="Tahoma Small Cap" pitchFamily="34" charset="0"/>
              </a:rPr>
              <a:t>12 Sons of Jacob, 1 Fallen (Reuben)</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Gospels:</a:t>
            </a:r>
            <a:r>
              <a:rPr lang="en-US" sz="1600" b="1" smtClean="0">
                <a:effectLst/>
                <a:latin typeface="Tahoma Small Cap" pitchFamily="34" charset="0"/>
              </a:rPr>
              <a:t> 	</a:t>
            </a:r>
            <a:r>
              <a:rPr lang="en-US" sz="1600" smtClean="0">
                <a:effectLst/>
                <a:latin typeface="Tahoma Small Cap" pitchFamily="34" charset="0"/>
              </a:rPr>
              <a:t>12 Apostles, 1 Fallen (Judas Iscariot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Revelation:</a:t>
            </a:r>
            <a:r>
              <a:rPr lang="en-US" sz="1600" b="1" smtClean="0">
                <a:effectLst/>
                <a:latin typeface="Tahoma Small Cap" pitchFamily="34" charset="0"/>
              </a:rPr>
              <a:t> 	</a:t>
            </a:r>
            <a:r>
              <a:rPr lang="en-US" sz="1600" smtClean="0">
                <a:effectLst/>
                <a:latin typeface="Tahoma Small Cap" pitchFamily="34" charset="0"/>
              </a:rPr>
              <a:t>12 Apostles, 1 Fallen (Antichrist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p>
        </p:txBody>
      </p:sp>
      <p:sp>
        <p:nvSpPr>
          <p:cNvPr id="83972" name="Rectangle 3"/>
          <p:cNvSpPr>
            <a:spLocks noChangeArrowheads="1"/>
          </p:cNvSpPr>
          <p:nvPr/>
        </p:nvSpPr>
        <p:spPr bwMode="auto">
          <a:xfrm>
            <a:off x="228600" y="5943600"/>
            <a:ext cx="8610600" cy="3048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b="1" smtClean="0">
                <a:solidFill>
                  <a:srgbClr val="FF9900"/>
                </a:solidFill>
                <a:effectLst/>
              </a:rPr>
              <a:t>Fallen Star – Antichrist</a:t>
            </a:r>
            <a:endParaRPr lang="en-US" b="1" smtClean="0">
              <a:effectLst/>
            </a:endParaRPr>
          </a:p>
        </p:txBody>
      </p:sp>
      <p:sp>
        <p:nvSpPr>
          <p:cNvPr id="84995" name="Rectangle 3"/>
          <p:cNvSpPr>
            <a:spLocks noGrp="1" noChangeArrowheads="1"/>
          </p:cNvSpPr>
          <p:nvPr>
            <p:ph type="body" idx="1"/>
          </p:nvPr>
        </p:nvSpPr>
        <p:spPr>
          <a:xfrm>
            <a:off x="228600" y="1371600"/>
            <a:ext cx="8458200" cy="5029200"/>
          </a:xfrm>
        </p:spPr>
        <p:txBody>
          <a:bodyPr/>
          <a:lstStyle/>
          <a:p>
            <a:pPr eaLnBrk="1" hangingPunct="1">
              <a:lnSpc>
                <a:spcPct val="150000"/>
              </a:lnSpc>
              <a:buFont typeface="Wingdings" pitchFamily="2" charset="2"/>
              <a:buNone/>
            </a:pPr>
            <a:r>
              <a:rPr lang="en-US" sz="1600" b="1" smtClean="0">
                <a:solidFill>
                  <a:schemeClr val="hlink"/>
                </a:solidFill>
                <a:effectLst/>
              </a:rPr>
              <a:t>1.</a:t>
            </a:r>
            <a:r>
              <a:rPr lang="en-US" sz="1600" smtClean="0">
                <a:effectLst/>
              </a:rPr>
              <a:t>	The </a:t>
            </a:r>
            <a:r>
              <a:rPr lang="en-US" sz="1600" b="1" i="1" u="sng" smtClean="0">
                <a:effectLst/>
              </a:rPr>
              <a:t>star</a:t>
            </a:r>
            <a:r>
              <a:rPr lang="en-US" sz="1600" i="1" smtClean="0">
                <a:effectLst/>
              </a:rPr>
              <a:t> </a:t>
            </a:r>
            <a:r>
              <a:rPr lang="en-US" sz="1600" smtClean="0">
                <a:effectLst/>
              </a:rPr>
              <a:t>is a </a:t>
            </a:r>
            <a:r>
              <a:rPr lang="en-US" sz="1600" b="1" smtClean="0">
                <a:solidFill>
                  <a:srgbClr val="FF9900"/>
                </a:solidFill>
                <a:effectLst/>
              </a:rPr>
              <a:t>PERSON</a:t>
            </a:r>
            <a:r>
              <a:rPr lang="en-US" sz="1600" b="1" smtClean="0">
                <a:solidFill>
                  <a:schemeClr val="hlink"/>
                </a:solidFill>
                <a:effectLst/>
              </a:rPr>
              <a:t> </a:t>
            </a:r>
            <a:r>
              <a:rPr lang="en-US" sz="1600" smtClean="0">
                <a:effectLst/>
              </a:rPr>
              <a:t>because he is given a key (either </a:t>
            </a:r>
            <a:r>
              <a:rPr lang="en-US" sz="1600" i="1" smtClean="0">
                <a:effectLst/>
              </a:rPr>
              <a:t>angelic</a:t>
            </a:r>
            <a:r>
              <a:rPr lang="en-US" sz="1600" smtClean="0">
                <a:effectLst/>
              </a:rPr>
              <a:t> or </a:t>
            </a:r>
            <a:r>
              <a:rPr lang="en-US" sz="1600" i="1" smtClean="0">
                <a:effectLst/>
              </a:rPr>
              <a:t>human</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2.</a:t>
            </a:r>
            <a:r>
              <a:rPr lang="en-US" sz="1600" smtClean="0">
                <a:effectLst/>
              </a:rPr>
              <a:t>	The </a:t>
            </a:r>
            <a:r>
              <a:rPr lang="en-US" sz="1600" b="1" i="1" u="sng" smtClean="0">
                <a:effectLst/>
              </a:rPr>
              <a:t>key</a:t>
            </a:r>
            <a:r>
              <a:rPr lang="en-US" sz="1600" b="1" smtClean="0">
                <a:effectLst/>
              </a:rPr>
              <a:t> </a:t>
            </a:r>
            <a:r>
              <a:rPr lang="en-US" sz="1600" smtClean="0">
                <a:effectLst/>
              </a:rPr>
              <a:t>is symbolic of </a:t>
            </a:r>
            <a:r>
              <a:rPr lang="en-US" sz="1600" b="1" smtClean="0">
                <a:solidFill>
                  <a:srgbClr val="FF9900"/>
                </a:solidFill>
                <a:effectLst/>
              </a:rPr>
              <a:t>POWER</a:t>
            </a:r>
            <a:r>
              <a:rPr lang="en-US" sz="1600" b="1" smtClean="0">
                <a:solidFill>
                  <a:schemeClr val="hlink"/>
                </a:solidFill>
                <a:effectLst/>
              </a:rPr>
              <a:t> </a:t>
            </a:r>
            <a:r>
              <a:rPr lang="en-US" sz="1600" smtClean="0">
                <a:effectLst/>
              </a:rPr>
              <a:t>&amp; </a:t>
            </a:r>
            <a:r>
              <a:rPr lang="en-US" sz="1600" b="1" smtClean="0">
                <a:solidFill>
                  <a:srgbClr val="FF9900"/>
                </a:solidFill>
                <a:effectLst/>
              </a:rPr>
              <a:t>AUTHORITY</a:t>
            </a:r>
            <a:r>
              <a:rPr lang="en-US" sz="1600" b="1" smtClean="0">
                <a:solidFill>
                  <a:schemeClr val="hlink"/>
                </a:solidFill>
                <a:effectLst/>
              </a:rPr>
              <a:t> </a:t>
            </a:r>
            <a:r>
              <a:rPr lang="en-US" sz="1600" smtClean="0">
                <a:effectLst/>
              </a:rPr>
              <a:t>w/ permitted by God to use.</a:t>
            </a:r>
          </a:p>
          <a:p>
            <a:pPr eaLnBrk="1" hangingPunct="1">
              <a:lnSpc>
                <a:spcPct val="150000"/>
              </a:lnSpc>
              <a:buFont typeface="Wingdings" pitchFamily="2" charset="2"/>
              <a:buNone/>
            </a:pPr>
            <a:r>
              <a:rPr lang="en-US" sz="1600" b="1" smtClean="0">
                <a:solidFill>
                  <a:schemeClr val="hlink"/>
                </a:solidFill>
                <a:effectLst/>
              </a:rPr>
              <a:t>3.</a:t>
            </a:r>
            <a:r>
              <a:rPr lang="en-US" sz="1600" smtClean="0">
                <a:effectLst/>
              </a:rPr>
              <a:t>	The phrase </a:t>
            </a:r>
            <a:r>
              <a:rPr lang="en-US" sz="1600" i="1" smtClean="0">
                <a:effectLst/>
              </a:rPr>
              <a:t>“</a:t>
            </a:r>
            <a:r>
              <a:rPr lang="en-US" sz="1600" b="1" i="1" u="sng" smtClean="0">
                <a:effectLst/>
              </a:rPr>
              <a:t>fallen</a:t>
            </a:r>
            <a:r>
              <a:rPr lang="en-US" sz="1600" i="1" smtClean="0">
                <a:effectLst/>
              </a:rPr>
              <a:t>” </a:t>
            </a:r>
            <a:r>
              <a:rPr lang="en-US" sz="1600" smtClean="0">
                <a:effectLst/>
              </a:rPr>
              <a:t>indicates this person is an </a:t>
            </a:r>
            <a:r>
              <a:rPr lang="en-US" sz="1600" b="1" smtClean="0">
                <a:solidFill>
                  <a:srgbClr val="FF9900"/>
                </a:solidFill>
                <a:effectLst/>
              </a:rPr>
              <a:t>APOSTATE</a:t>
            </a:r>
            <a:r>
              <a:rPr lang="en-US" sz="1600" smtClean="0">
                <a:effectLst/>
              </a:rPr>
              <a:t>.</a:t>
            </a:r>
          </a:p>
          <a:p>
            <a:pPr eaLnBrk="1" hangingPunct="1">
              <a:lnSpc>
                <a:spcPct val="150000"/>
              </a:lnSpc>
              <a:buFont typeface="Wingdings" pitchFamily="2" charset="2"/>
              <a:buNone/>
            </a:pPr>
            <a:r>
              <a:rPr lang="en-US" sz="1600" b="1" smtClean="0">
                <a:solidFill>
                  <a:schemeClr val="hlink"/>
                </a:solidFill>
                <a:effectLst/>
              </a:rPr>
              <a:t>4.</a:t>
            </a:r>
            <a:r>
              <a:rPr lang="en-US" sz="1600" smtClean="0">
                <a:effectLst/>
              </a:rPr>
              <a:t>	This could possibly be the </a:t>
            </a:r>
            <a:r>
              <a:rPr lang="en-US" sz="1600" b="1" smtClean="0">
                <a:solidFill>
                  <a:srgbClr val="FF9900"/>
                </a:solidFill>
                <a:effectLst/>
              </a:rPr>
              <a:t>ANTICHRIST</a:t>
            </a:r>
            <a:r>
              <a:rPr lang="en-US" sz="1600" smtClean="0">
                <a:effectLst/>
              </a:rPr>
              <a:t> (fallen apostle, </a:t>
            </a:r>
            <a:r>
              <a:rPr lang="en-US" sz="1600" b="1" i="1" smtClean="0">
                <a:solidFill>
                  <a:schemeClr val="hlink"/>
                </a:solidFill>
                <a:effectLst/>
              </a:rPr>
              <a:t>son of perdition</a:t>
            </a:r>
            <a:r>
              <a:rPr lang="en-US" sz="1600" i="1" smtClean="0">
                <a:effectLst/>
              </a:rPr>
              <a:t>)</a:t>
            </a:r>
            <a:r>
              <a:rPr lang="en-US" sz="1600" smtClean="0">
                <a:effectLst/>
              </a:rPr>
              <a:t>.</a:t>
            </a:r>
            <a:endParaRPr lang="en-US" sz="1600" b="1" i="1" smtClean="0">
              <a:effectLst/>
            </a:endParaRPr>
          </a:p>
          <a:p>
            <a:pPr eaLnBrk="1" hangingPunct="1">
              <a:lnSpc>
                <a:spcPct val="80000"/>
              </a:lnSpc>
              <a:buFont typeface="Wingdings" pitchFamily="2" charset="2"/>
              <a:buNone/>
            </a:pPr>
            <a:endParaRPr lang="en-US" sz="1600" b="1" i="1" smtClean="0">
              <a:effectLst/>
            </a:endParaRPr>
          </a:p>
          <a:p>
            <a:pPr algn="just"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John 17:12</a:t>
            </a:r>
            <a:r>
              <a:rPr lang="en-US" sz="1600" smtClean="0">
                <a:solidFill>
                  <a:srgbClr val="FF9900"/>
                </a:solidFill>
                <a:effectLst/>
              </a:rPr>
              <a:t>  </a:t>
            </a:r>
            <a:r>
              <a:rPr lang="en-US" sz="1600" smtClean="0">
                <a:effectLst/>
              </a:rPr>
              <a:t>“While I was with them in the world, I kept them in Your name. Those whom You gave Me I have kept; and none of them is lost except the </a:t>
            </a:r>
            <a:r>
              <a:rPr lang="en-US" sz="1600" b="1" i="1" smtClean="0">
                <a:solidFill>
                  <a:srgbClr val="FF9900"/>
                </a:solidFill>
                <a:effectLst/>
              </a:rPr>
              <a:t>son of perdition</a:t>
            </a:r>
            <a:r>
              <a:rPr lang="en-US" sz="1600" smtClean="0">
                <a:effectLst/>
              </a:rPr>
              <a:t>, that the Scripture might be fulfilled.”   (NKJV)</a:t>
            </a:r>
          </a:p>
          <a:p>
            <a:pPr algn="just" eaLnBrk="1" hangingPunct="1">
              <a:lnSpc>
                <a:spcPct val="80000"/>
              </a:lnSpc>
              <a:buFont typeface="Wingdings" pitchFamily="2" charset="2"/>
              <a:buNone/>
            </a:pPr>
            <a:endParaRPr lang="en-US" sz="1600" b="1" i="1" smtClean="0">
              <a:effectLst/>
            </a:endParaRPr>
          </a:p>
          <a:p>
            <a:pPr algn="just" eaLnBrk="1" hangingPunct="1">
              <a:lnSpc>
                <a:spcPct val="80000"/>
              </a:lnSpc>
              <a:buFont typeface="Wingdings" pitchFamily="2" charset="2"/>
              <a:buNone/>
            </a:pPr>
            <a:r>
              <a:rPr lang="en-US" sz="1600" b="1" i="1" smtClean="0">
                <a:effectLst/>
              </a:rPr>
              <a:t>	</a:t>
            </a:r>
            <a:r>
              <a:rPr lang="en-US" sz="1600" b="1" i="1" smtClean="0">
                <a:solidFill>
                  <a:srgbClr val="FF9900"/>
                </a:solidFill>
                <a:effectLst/>
              </a:rPr>
              <a:t>2 Thess. 2:3-4</a:t>
            </a:r>
            <a:r>
              <a:rPr lang="en-US" sz="1600" smtClean="0">
                <a:solidFill>
                  <a:srgbClr val="FF9900"/>
                </a:solidFill>
                <a:effectLst/>
              </a:rPr>
              <a:t> </a:t>
            </a:r>
            <a:r>
              <a:rPr lang="en-US" sz="1600" smtClean="0">
                <a:effectLst/>
              </a:rPr>
              <a:t>– “Let no one deceive you by any means; for that Day will not come unless the </a:t>
            </a:r>
            <a:r>
              <a:rPr lang="en-US" sz="1600" b="1" i="1" smtClean="0">
                <a:effectLst/>
              </a:rPr>
              <a:t>falling</a:t>
            </a:r>
            <a:r>
              <a:rPr lang="en-US" sz="1600" smtClean="0">
                <a:effectLst/>
              </a:rPr>
              <a:t> </a:t>
            </a:r>
            <a:r>
              <a:rPr lang="en-US" sz="1600" b="1" i="1" smtClean="0">
                <a:effectLst/>
              </a:rPr>
              <a:t>away</a:t>
            </a:r>
            <a:r>
              <a:rPr lang="en-US" sz="1600" smtClean="0">
                <a:effectLst/>
              </a:rPr>
              <a:t> (apostasy) comes first, and the man of sin is revealed, the </a:t>
            </a:r>
            <a:r>
              <a:rPr lang="en-US" sz="1600" b="1" i="1" smtClean="0">
                <a:solidFill>
                  <a:srgbClr val="FF9900"/>
                </a:solidFill>
                <a:effectLst/>
              </a:rPr>
              <a:t>son of perdition</a:t>
            </a:r>
            <a:r>
              <a:rPr lang="en-US" sz="1600" smtClean="0">
                <a:effectLst/>
              </a:rPr>
              <a:t>, …”  (NKJV)</a:t>
            </a:r>
          </a:p>
          <a:p>
            <a:pPr eaLnBrk="1" hangingPunct="1">
              <a:lnSpc>
                <a:spcPct val="80000"/>
              </a:lnSpc>
              <a:buFont typeface="Wingdings" pitchFamily="2" charset="2"/>
              <a:buNone/>
            </a:pPr>
            <a:endParaRPr lang="en-US" sz="1600" b="1" smtClean="0">
              <a:effectLst/>
            </a:endParaRPr>
          </a:p>
          <a:p>
            <a:pPr eaLnBrk="1" hangingPunct="1">
              <a:buFont typeface="Wingdings" pitchFamily="2" charset="2"/>
              <a:buNone/>
            </a:pPr>
            <a:r>
              <a:rPr lang="en-US" sz="1600" b="1" smtClean="0">
                <a:solidFill>
                  <a:srgbClr val="FF9900"/>
                </a:solidFill>
                <a:effectLst/>
                <a:latin typeface="Tahoma Small Cap" pitchFamily="34" charset="0"/>
              </a:rPr>
              <a:t>   Hebrew Tradition:</a:t>
            </a:r>
            <a:r>
              <a:rPr lang="en-US" sz="1600" b="1" smtClean="0">
                <a:effectLst/>
                <a:latin typeface="Tahoma Small Cap" pitchFamily="34" charset="0"/>
              </a:rPr>
              <a:t> 	</a:t>
            </a:r>
            <a:r>
              <a:rPr lang="en-US" sz="1600" smtClean="0">
                <a:effectLst/>
                <a:latin typeface="Tahoma Small Cap" pitchFamily="34" charset="0"/>
              </a:rPr>
              <a:t>12 Archangels, 1 Fallen (Lucifer)</a:t>
            </a: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Old Testament:</a:t>
            </a:r>
            <a:r>
              <a:rPr lang="en-US" sz="1600" b="1" smtClean="0">
                <a:effectLst/>
                <a:latin typeface="Tahoma Small Cap" pitchFamily="34" charset="0"/>
              </a:rPr>
              <a:t> 	</a:t>
            </a:r>
            <a:r>
              <a:rPr lang="en-US" sz="1600" smtClean="0">
                <a:effectLst/>
                <a:latin typeface="Tahoma Small Cap" pitchFamily="34" charset="0"/>
              </a:rPr>
              <a:t>12 Sons of Jacob, 1 Fallen (Reuben)</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Gospels:</a:t>
            </a:r>
            <a:r>
              <a:rPr lang="en-US" sz="1600" b="1" smtClean="0">
                <a:effectLst/>
                <a:latin typeface="Tahoma Small Cap" pitchFamily="34" charset="0"/>
              </a:rPr>
              <a:t> 	</a:t>
            </a:r>
            <a:r>
              <a:rPr lang="en-US" sz="1600" smtClean="0">
                <a:effectLst/>
                <a:latin typeface="Tahoma Small Cap" pitchFamily="34" charset="0"/>
              </a:rPr>
              <a:t>12 Apostles, 1 Fallen (Judas Iscariot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endParaRPr lang="en-US" sz="1600" b="1" smtClean="0">
              <a:effectLst/>
              <a:latin typeface="Tahoma Small Cap" pitchFamily="34" charset="0"/>
            </a:endParaRPr>
          </a:p>
          <a:p>
            <a:pPr eaLnBrk="1" hangingPunct="1">
              <a:buFont typeface="Wingdings" pitchFamily="2" charset="2"/>
              <a:buNone/>
            </a:pPr>
            <a:r>
              <a:rPr lang="en-US" sz="1600" b="1" smtClean="0">
                <a:effectLst/>
                <a:latin typeface="Tahoma Small Cap" pitchFamily="34" charset="0"/>
              </a:rPr>
              <a:t>               </a:t>
            </a:r>
            <a:r>
              <a:rPr lang="en-US" sz="1600" b="1" smtClean="0">
                <a:solidFill>
                  <a:srgbClr val="FF9900"/>
                </a:solidFill>
                <a:effectLst/>
                <a:latin typeface="Tahoma Small Cap" pitchFamily="34" charset="0"/>
              </a:rPr>
              <a:t>Revelation:</a:t>
            </a:r>
            <a:r>
              <a:rPr lang="en-US" sz="1600" b="1" smtClean="0">
                <a:effectLst/>
                <a:latin typeface="Tahoma Small Cap" pitchFamily="34" charset="0"/>
              </a:rPr>
              <a:t> 	</a:t>
            </a:r>
            <a:r>
              <a:rPr lang="en-US" sz="1600" smtClean="0">
                <a:effectLst/>
                <a:latin typeface="Tahoma Small Cap" pitchFamily="34" charset="0"/>
              </a:rPr>
              <a:t>12 Apostles, 1 Fallen (Antichrist — </a:t>
            </a:r>
            <a:r>
              <a:rPr lang="en-US" sz="1600" b="1" i="1" smtClean="0">
                <a:solidFill>
                  <a:srgbClr val="FF9900"/>
                </a:solidFill>
                <a:effectLst/>
                <a:latin typeface="Tahoma Small Cap" pitchFamily="34" charset="0"/>
              </a:rPr>
              <a:t>son of perdition</a:t>
            </a:r>
            <a:r>
              <a:rPr lang="en-US" sz="1600" smtClean="0">
                <a:effectLst/>
                <a:latin typeface="Tahoma Small Cap" pitchFamily="34" charset="0"/>
              </a:rPr>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Line 2"/>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86019" name="Line 3"/>
          <p:cNvSpPr>
            <a:spLocks noChangeShapeType="1"/>
          </p:cNvSpPr>
          <p:nvPr/>
        </p:nvSpPr>
        <p:spPr bwMode="auto">
          <a:xfrm>
            <a:off x="8839200" y="2362200"/>
            <a:ext cx="0" cy="3886200"/>
          </a:xfrm>
          <a:prstGeom prst="line">
            <a:avLst/>
          </a:prstGeom>
          <a:noFill/>
          <a:ln w="28575">
            <a:solidFill>
              <a:schemeClr val="tx1"/>
            </a:solidFill>
            <a:round/>
            <a:headEnd/>
            <a:tailEnd/>
          </a:ln>
        </p:spPr>
        <p:txBody>
          <a:bodyPr/>
          <a:lstStyle/>
          <a:p>
            <a:endParaRPr lang="en-US"/>
          </a:p>
        </p:txBody>
      </p:sp>
      <p:sp>
        <p:nvSpPr>
          <p:cNvPr id="86020" name="Line 4"/>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86021"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86022"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86023" name="Rectangle 7"/>
          <p:cNvSpPr>
            <a:spLocks noChangeArrowheads="1"/>
          </p:cNvSpPr>
          <p:nvPr/>
        </p:nvSpPr>
        <p:spPr bwMode="auto">
          <a:xfrm>
            <a:off x="1752600" y="1003300"/>
            <a:ext cx="6324600" cy="611188"/>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9</a:t>
            </a:r>
          </a:p>
          <a:p>
            <a:pPr algn="ctr">
              <a:tabLst>
                <a:tab pos="228600" algn="l"/>
                <a:tab pos="457200" algn="l"/>
                <a:tab pos="685800" algn="l"/>
                <a:tab pos="914400" algn="l"/>
              </a:tabLst>
            </a:pPr>
            <a:r>
              <a:rPr lang="en-US" sz="1600" b="0">
                <a:latin typeface="Tahoma Small Cap" pitchFamily="34" charset="0"/>
              </a:rPr>
              <a:t>(</a:t>
            </a:r>
            <a:r>
              <a:rPr lang="en-US" sz="1600">
                <a:solidFill>
                  <a:srgbClr val="FF9900"/>
                </a:solidFill>
                <a:latin typeface="Tahoma Small Cap" pitchFamily="34" charset="0"/>
              </a:rPr>
              <a:t>1st Woe &amp; the 5</a:t>
            </a:r>
            <a:r>
              <a:rPr lang="en-US" sz="1600" baseline="30000">
                <a:solidFill>
                  <a:srgbClr val="FF9900"/>
                </a:solidFill>
                <a:latin typeface="Tahoma Small Cap" pitchFamily="34" charset="0"/>
              </a:rPr>
              <a:t>th</a:t>
            </a:r>
            <a:r>
              <a:rPr lang="en-US" sz="1600">
                <a:solidFill>
                  <a:srgbClr val="FF9900"/>
                </a:solidFill>
                <a:latin typeface="Tahoma Small Cap" pitchFamily="34" charset="0"/>
              </a:rPr>
              <a:t> Trumpet – Locust Demons</a:t>
            </a:r>
            <a:r>
              <a:rPr lang="en-US" sz="1600" b="0">
                <a:latin typeface="Tahoma Small Cap" pitchFamily="34" charset="0"/>
              </a:rPr>
              <a:t>)</a:t>
            </a:r>
          </a:p>
        </p:txBody>
      </p:sp>
      <p:sp>
        <p:nvSpPr>
          <p:cNvPr id="86024" name="Rectangle 8"/>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86025" name="Rectangle 9"/>
          <p:cNvSpPr>
            <a:spLocks noChangeArrowheads="1"/>
          </p:cNvSpPr>
          <p:nvPr/>
        </p:nvSpPr>
        <p:spPr bwMode="auto">
          <a:xfrm>
            <a:off x="609600" y="2100263"/>
            <a:ext cx="8229600" cy="287020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endParaRPr lang="en-US">
              <a:solidFill>
                <a:schemeClr val="hlink"/>
              </a:solidFill>
              <a:latin typeface="Tahoma Small Cap" pitchFamily="34" charset="0"/>
              <a:cs typeface="Times New Roman" pitchFamily="18" charset="0"/>
            </a:endParaRPr>
          </a:p>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a:t>
            </a:r>
            <a:r>
              <a:rPr lang="en-US">
                <a:solidFill>
                  <a:srgbClr val="FF9900"/>
                </a:solidFill>
                <a:latin typeface="Tahoma Small Cap" pitchFamily="34" charset="0"/>
                <a:cs typeface="Times New Roman" pitchFamily="18" charset="0"/>
              </a:rPr>
              <a:t>9</a:t>
            </a:r>
            <a:r>
              <a:rPr lang="en-US">
                <a:solidFill>
                  <a:schemeClr val="hlink"/>
                </a:solidFill>
                <a:latin typeface="Tahoma Small Cap" pitchFamily="34" charset="0"/>
                <a:cs typeface="Times New Roman" pitchFamily="18" charset="0"/>
              </a:rPr>
              <a:t>     </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u="sng">
                <a:latin typeface="Tahoma Small Cap" pitchFamily="34" charset="0"/>
              </a:rPr>
              <a:t>7</a:t>
            </a:r>
            <a:r>
              <a:rPr lang="en-US" i="1" u="sng" baseline="30000">
                <a:latin typeface="Tahoma Small Cap" pitchFamily="34" charset="0"/>
              </a:rPr>
              <a:t>th</a:t>
            </a:r>
            <a:r>
              <a:rPr lang="en-US" i="1">
                <a:latin typeface="Tahoma Small Cap" pitchFamily="34" charset="0"/>
              </a:rPr>
              <a:t> seal: </a:t>
            </a:r>
            <a:r>
              <a:rPr lang="en-US" b="0" i="1">
                <a:solidFill>
                  <a:schemeClr val="hlink"/>
                </a:solidFill>
                <a:latin typeface="Tahoma Small Cap" pitchFamily="34" charset="0"/>
              </a:rPr>
              <a:t>Silence</a:t>
            </a:r>
            <a:r>
              <a:rPr lang="en-US" b="0" i="1">
                <a:latin typeface="Tahoma Small Cap" pitchFamily="34" charset="0"/>
              </a:rPr>
              <a:t> &amp; the </a:t>
            </a:r>
            <a:r>
              <a:rPr lang="en-US" b="0" i="1">
                <a:solidFill>
                  <a:schemeClr val="hlink"/>
                </a:solidFill>
                <a:latin typeface="Tahoma Small Cap" pitchFamily="34" charset="0"/>
              </a:rPr>
              <a:t>7 Trumpets</a:t>
            </a:r>
            <a:r>
              <a:rPr lang="en-US" b="0" i="1">
                <a:latin typeface="Tahoma Small Cap" pitchFamily="34" charset="0"/>
              </a:rPr>
              <a:t> </a:t>
            </a:r>
            <a:r>
              <a:rPr lang="en-US" b="0" i="1"/>
              <a:t>(Day of At-One-Ment)</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1</a:t>
            </a:r>
            <a:r>
              <a:rPr lang="en-US" i="1" baseline="30000">
                <a:solidFill>
                  <a:schemeClr val="hlink"/>
                </a:solidFill>
                <a:latin typeface="Tahoma Small Cap" pitchFamily="34" charset="0"/>
              </a:rPr>
              <a:t>st</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earth’s vegetation</a:t>
            </a:r>
            <a:r>
              <a:rPr lang="en-US" b="0" i="1"/>
              <a:t> destroyed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2</a:t>
            </a:r>
            <a:r>
              <a:rPr lang="en-US" i="1" baseline="30000">
                <a:solidFill>
                  <a:schemeClr val="hlink"/>
                </a:solidFill>
                <a:latin typeface="Tahoma Small Cap" pitchFamily="34" charset="0"/>
              </a:rPr>
              <a:t>nd</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sea</a:t>
            </a:r>
            <a:r>
              <a:rPr lang="en-US" b="0" i="1"/>
              <a:t> becomes blood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3</a:t>
            </a:r>
            <a:r>
              <a:rPr lang="en-US" i="1" baseline="30000">
                <a:solidFill>
                  <a:schemeClr val="hlink"/>
                </a:solidFill>
                <a:latin typeface="Tahoma Small Cap" pitchFamily="34" charset="0"/>
              </a:rPr>
              <a:t>rd</a:t>
            </a:r>
            <a:r>
              <a:rPr lang="en-US" i="1">
                <a:latin typeface="Tahoma Small Cap" pitchFamily="34" charset="0"/>
              </a:rPr>
              <a:t> Trump</a:t>
            </a:r>
            <a:r>
              <a:rPr lang="en-US" b="0" i="1">
                <a:latin typeface="Tahoma Small Cap" pitchFamily="34" charset="0"/>
              </a:rPr>
              <a:t>:</a:t>
            </a:r>
            <a:r>
              <a:rPr lang="en-US" b="0" i="1"/>
              <a:t> 1/3rd of </a:t>
            </a:r>
            <a:r>
              <a:rPr lang="en-US" b="0" i="1">
                <a:solidFill>
                  <a:schemeClr val="hlink"/>
                </a:solidFill>
              </a:rPr>
              <a:t>rivers &amp; springs</a:t>
            </a:r>
            <a:r>
              <a:rPr lang="en-US" b="0" i="1"/>
              <a:t> polluted  </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4</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day &amp; night</a:t>
            </a:r>
            <a:r>
              <a:rPr lang="en-US" b="0" i="1"/>
              <a:t> (no light)                                                                                                                                                   	                       (</a:t>
            </a:r>
            <a:r>
              <a:rPr lang="en-US" i="1"/>
              <a:t>3</a:t>
            </a:r>
            <a:r>
              <a:rPr lang="en-US" b="0" i="1"/>
              <a:t> </a:t>
            </a:r>
            <a:r>
              <a:rPr lang="en-US" i="1">
                <a:solidFill>
                  <a:schemeClr val="hlink"/>
                </a:solidFill>
              </a:rPr>
              <a:t>woes </a:t>
            </a:r>
            <a:r>
              <a:rPr lang="en-US" i="1"/>
              <a:t>announced</a:t>
            </a:r>
            <a:r>
              <a:rPr lang="en-US" i="1">
                <a:solidFill>
                  <a:schemeClr val="hlink"/>
                </a:solidFill>
              </a:rPr>
              <a:t> </a:t>
            </a:r>
            <a:r>
              <a:rPr lang="en-US" b="0" i="1"/>
              <a:t>– last 3 trumpets)</a:t>
            </a:r>
            <a:endParaRPr lang="en-US" b="0">
              <a:latin typeface="Tahoma Small Cap" pitchFamily="34" charset="0"/>
            </a:endParaRPr>
          </a:p>
          <a:p>
            <a:pPr>
              <a:lnSpc>
                <a:spcPct val="90000"/>
              </a:lnSpc>
              <a:tabLst>
                <a:tab pos="228600" algn="l"/>
                <a:tab pos="457200" algn="l"/>
                <a:tab pos="685800" algn="l"/>
                <a:tab pos="914400" algn="l"/>
              </a:tabLst>
            </a:pPr>
            <a:r>
              <a:rPr lang="en-US" b="0"/>
              <a:t>                             </a:t>
            </a:r>
            <a:r>
              <a:rPr lang="en-US" b="0" i="1">
                <a:solidFill>
                  <a:srgbClr val="FF9900"/>
                </a:solidFill>
                <a:latin typeface="Tahoma Small Cap" pitchFamily="34" charset="0"/>
              </a:rPr>
              <a:t>• </a:t>
            </a:r>
            <a:r>
              <a:rPr lang="en-US" i="1" u="sng">
                <a:solidFill>
                  <a:srgbClr val="FF9900"/>
                </a:solidFill>
                <a:latin typeface="Tahoma Small Cap" pitchFamily="34" charset="0"/>
              </a:rPr>
              <a:t>5</a:t>
            </a:r>
            <a:r>
              <a:rPr lang="en-US" i="1" u="sng" baseline="30000">
                <a:solidFill>
                  <a:srgbClr val="FF9900"/>
                </a:solidFill>
                <a:latin typeface="Tahoma Small Cap" pitchFamily="34" charset="0"/>
              </a:rPr>
              <a:t>th</a:t>
            </a:r>
            <a:r>
              <a:rPr lang="en-US" i="1">
                <a:solidFill>
                  <a:srgbClr val="FF9900"/>
                </a:solidFill>
                <a:latin typeface="Tahoma Small Cap" pitchFamily="34" charset="0"/>
              </a:rPr>
              <a:t> Trump</a:t>
            </a:r>
            <a:r>
              <a:rPr lang="en-US" b="0" i="1">
                <a:solidFill>
                  <a:srgbClr val="FF9900"/>
                </a:solidFill>
                <a:latin typeface="Tahoma Small Cap" pitchFamily="34" charset="0"/>
              </a:rPr>
              <a:t>:</a:t>
            </a:r>
            <a:r>
              <a:rPr lang="en-US" b="0" i="1">
                <a:solidFill>
                  <a:srgbClr val="FF9900"/>
                </a:solidFill>
              </a:rPr>
              <a:t> Locust Demons </a:t>
            </a:r>
            <a:r>
              <a:rPr lang="en-US" b="0">
                <a:solidFill>
                  <a:srgbClr val="FF9900"/>
                </a:solidFill>
              </a:rPr>
              <a:t>(</a:t>
            </a:r>
            <a:r>
              <a:rPr lang="en-US" u="sng"/>
              <a:t>1</a:t>
            </a:r>
            <a:r>
              <a:rPr lang="en-US" u="sng" baseline="30000"/>
              <a:t>st</a:t>
            </a:r>
            <a:r>
              <a:rPr lang="en-US"/>
              <a:t> Woe</a:t>
            </a:r>
            <a:r>
              <a:rPr lang="en-US" b="0">
                <a:solidFill>
                  <a:srgbClr val="FF9900"/>
                </a:solidFill>
              </a:rPr>
              <a:t>)</a:t>
            </a:r>
          </a:p>
          <a:p>
            <a:pPr>
              <a:lnSpc>
                <a:spcPct val="90000"/>
              </a:lnSpc>
              <a:tabLst>
                <a:tab pos="228600" algn="l"/>
                <a:tab pos="457200" algn="l"/>
                <a:tab pos="685800" algn="l"/>
                <a:tab pos="914400" algn="l"/>
              </a:tabLst>
            </a:pPr>
            <a:r>
              <a:rPr lang="en-US" b="0"/>
              <a:t>					</a:t>
            </a:r>
          </a:p>
          <a:p>
            <a:pPr>
              <a:lnSpc>
                <a:spcPct val="90000"/>
              </a:lnSpc>
              <a:tabLst>
                <a:tab pos="228600" algn="l"/>
                <a:tab pos="457200" algn="l"/>
                <a:tab pos="685800" algn="l"/>
                <a:tab pos="914400" algn="l"/>
              </a:tabLst>
            </a:pPr>
            <a:r>
              <a:rPr lang="en-US" b="0"/>
              <a:t> </a:t>
            </a:r>
          </a:p>
        </p:txBody>
      </p:sp>
      <p:sp>
        <p:nvSpPr>
          <p:cNvPr id="86026" name="Text Box 10"/>
          <p:cNvSpPr txBox="1">
            <a:spLocks noChangeArrowheads="1"/>
          </p:cNvSpPr>
          <p:nvPr/>
        </p:nvSpPr>
        <p:spPr bwMode="auto">
          <a:xfrm>
            <a:off x="685800" y="1995488"/>
            <a:ext cx="6705600" cy="366712"/>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endParaRPr lang="en-US" b="0"/>
          </a:p>
        </p:txBody>
      </p:sp>
      <p:sp>
        <p:nvSpPr>
          <p:cNvPr id="86027" name="Arc 11"/>
          <p:cNvSpPr>
            <a:spLocks/>
          </p:cNvSpPr>
          <p:nvPr/>
        </p:nvSpPr>
        <p:spPr bwMode="auto">
          <a:xfrm flipH="1">
            <a:off x="3276600" y="5715000"/>
            <a:ext cx="5562600" cy="5334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86028" name="Line 12"/>
          <p:cNvSpPr>
            <a:spLocks noChangeShapeType="1"/>
          </p:cNvSpPr>
          <p:nvPr/>
        </p:nvSpPr>
        <p:spPr bwMode="auto">
          <a:xfrm>
            <a:off x="3276600" y="2743200"/>
            <a:ext cx="0" cy="3505200"/>
          </a:xfrm>
          <a:prstGeom prst="line">
            <a:avLst/>
          </a:prstGeom>
          <a:noFill/>
          <a:ln w="19050">
            <a:solidFill>
              <a:schemeClr val="tx1"/>
            </a:solidFill>
            <a:round/>
            <a:headEnd/>
            <a:tailEnd/>
          </a:ln>
        </p:spPr>
        <p:txBody>
          <a:bodyPr/>
          <a:lstStyle/>
          <a:p>
            <a:endParaRPr lang="en-US"/>
          </a:p>
        </p:txBody>
      </p:sp>
      <p:sp>
        <p:nvSpPr>
          <p:cNvPr id="86029" name="Rectangle 13"/>
          <p:cNvSpPr>
            <a:spLocks noChangeArrowheads="1"/>
          </p:cNvSpPr>
          <p:nvPr/>
        </p:nvSpPr>
        <p:spPr bwMode="auto">
          <a:xfrm>
            <a:off x="5105400" y="5883275"/>
            <a:ext cx="19812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86030" name="Line 14"/>
          <p:cNvSpPr>
            <a:spLocks noChangeShapeType="1"/>
          </p:cNvSpPr>
          <p:nvPr/>
        </p:nvSpPr>
        <p:spPr bwMode="auto">
          <a:xfrm>
            <a:off x="6934200" y="2895600"/>
            <a:ext cx="1828800" cy="0"/>
          </a:xfrm>
          <a:prstGeom prst="line">
            <a:avLst/>
          </a:prstGeom>
          <a:noFill/>
          <a:ln w="9525">
            <a:solidFill>
              <a:schemeClr val="tx1"/>
            </a:solidFill>
            <a:round/>
            <a:headEnd/>
            <a:tailEnd type="triangle" w="med" len="med"/>
          </a:ln>
        </p:spPr>
        <p:txBody>
          <a:bodyPr/>
          <a:lstStyle/>
          <a:p>
            <a:endParaRPr lang="en-US"/>
          </a:p>
        </p:txBody>
      </p:sp>
      <p:sp>
        <p:nvSpPr>
          <p:cNvPr id="86031" name="Line 15"/>
          <p:cNvSpPr>
            <a:spLocks noChangeShapeType="1"/>
          </p:cNvSpPr>
          <p:nvPr/>
        </p:nvSpPr>
        <p:spPr bwMode="auto">
          <a:xfrm>
            <a:off x="6705600" y="3810000"/>
            <a:ext cx="2057400" cy="0"/>
          </a:xfrm>
          <a:prstGeom prst="line">
            <a:avLst/>
          </a:prstGeom>
          <a:noFill/>
          <a:ln w="9525">
            <a:solidFill>
              <a:schemeClr val="tx1"/>
            </a:solidFill>
            <a:round/>
            <a:headEnd/>
            <a:tailEnd type="triangle" w="med" len="med"/>
          </a:ln>
        </p:spPr>
        <p:txBody>
          <a:bodyPr/>
          <a:lstStyle/>
          <a:p>
            <a:endParaRPr lang="en-US"/>
          </a:p>
        </p:txBody>
      </p:sp>
      <p:sp>
        <p:nvSpPr>
          <p:cNvPr id="86032" name="Line 16"/>
          <p:cNvSpPr>
            <a:spLocks noChangeShapeType="1"/>
          </p:cNvSpPr>
          <p:nvPr/>
        </p:nvSpPr>
        <p:spPr bwMode="auto">
          <a:xfrm>
            <a:off x="6705600" y="3124200"/>
            <a:ext cx="2057400" cy="0"/>
          </a:xfrm>
          <a:prstGeom prst="line">
            <a:avLst/>
          </a:prstGeom>
          <a:noFill/>
          <a:ln w="9525">
            <a:solidFill>
              <a:schemeClr val="tx1"/>
            </a:solidFill>
            <a:round/>
            <a:headEnd/>
            <a:tailEnd type="triangle" w="med" len="med"/>
          </a:ln>
        </p:spPr>
        <p:txBody>
          <a:bodyPr/>
          <a:lstStyle/>
          <a:p>
            <a:endParaRPr lang="en-US"/>
          </a:p>
        </p:txBody>
      </p:sp>
      <p:sp>
        <p:nvSpPr>
          <p:cNvPr id="86033" name="Line 17"/>
          <p:cNvSpPr>
            <a:spLocks noChangeShapeType="1"/>
          </p:cNvSpPr>
          <p:nvPr/>
        </p:nvSpPr>
        <p:spPr bwMode="auto">
          <a:xfrm>
            <a:off x="6172200" y="3352800"/>
            <a:ext cx="2590800" cy="0"/>
          </a:xfrm>
          <a:prstGeom prst="line">
            <a:avLst/>
          </a:prstGeom>
          <a:noFill/>
          <a:ln w="9525">
            <a:solidFill>
              <a:schemeClr val="tx1"/>
            </a:solidFill>
            <a:round/>
            <a:headEnd/>
            <a:tailEnd type="triangle" w="med" len="med"/>
          </a:ln>
        </p:spPr>
        <p:txBody>
          <a:bodyPr/>
          <a:lstStyle/>
          <a:p>
            <a:endParaRPr lang="en-US"/>
          </a:p>
        </p:txBody>
      </p:sp>
      <p:sp>
        <p:nvSpPr>
          <p:cNvPr id="86034" name="Line 18"/>
          <p:cNvSpPr>
            <a:spLocks noChangeShapeType="1"/>
          </p:cNvSpPr>
          <p:nvPr/>
        </p:nvSpPr>
        <p:spPr bwMode="auto">
          <a:xfrm>
            <a:off x="6477000" y="3581400"/>
            <a:ext cx="2286000" cy="0"/>
          </a:xfrm>
          <a:prstGeom prst="line">
            <a:avLst/>
          </a:prstGeom>
          <a:noFill/>
          <a:ln w="9525">
            <a:solidFill>
              <a:schemeClr val="tx1"/>
            </a:solidFill>
            <a:round/>
            <a:headEnd/>
            <a:tailEnd type="triangle" w="med" len="med"/>
          </a:ln>
        </p:spPr>
        <p:txBody>
          <a:bodyPr/>
          <a:lstStyle/>
          <a:p>
            <a:endParaRPr lang="en-US"/>
          </a:p>
        </p:txBody>
      </p:sp>
      <p:sp>
        <p:nvSpPr>
          <p:cNvPr id="86035" name="Text Box 19"/>
          <p:cNvSpPr txBox="1">
            <a:spLocks noChangeArrowheads="1"/>
          </p:cNvSpPr>
          <p:nvPr/>
        </p:nvSpPr>
        <p:spPr bwMode="auto">
          <a:xfrm>
            <a:off x="304800" y="3657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86036" name="Arc 20"/>
          <p:cNvSpPr>
            <a:spLocks/>
          </p:cNvSpPr>
          <p:nvPr/>
        </p:nvSpPr>
        <p:spPr bwMode="auto">
          <a:xfrm flipH="1">
            <a:off x="1219200" y="5791200"/>
            <a:ext cx="20574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86037" name="Rectangle 21"/>
          <p:cNvSpPr>
            <a:spLocks noChangeArrowheads="1"/>
          </p:cNvSpPr>
          <p:nvPr/>
        </p:nvSpPr>
        <p:spPr bwMode="auto">
          <a:xfrm>
            <a:off x="1219200" y="5911850"/>
            <a:ext cx="1981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a:latin typeface="Tahoma Small Cap" pitchFamily="34" charset="0"/>
                <a:cs typeface="Times New Roman" pitchFamily="18" charset="0"/>
              </a:rPr>
              <a:t>9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86038" name="Line 22"/>
          <p:cNvSpPr>
            <a:spLocks noChangeShapeType="1"/>
          </p:cNvSpPr>
          <p:nvPr/>
        </p:nvSpPr>
        <p:spPr bwMode="auto">
          <a:xfrm>
            <a:off x="6477000" y="4343400"/>
            <a:ext cx="2286000" cy="0"/>
          </a:xfrm>
          <a:prstGeom prst="line">
            <a:avLst/>
          </a:prstGeom>
          <a:noFill/>
          <a:ln w="9525">
            <a:solidFill>
              <a:schemeClr val="tx1"/>
            </a:solidFill>
            <a:round/>
            <a:headEnd/>
            <a:tailEnd type="triangle" w="med" len="med"/>
          </a:ln>
        </p:spPr>
        <p:txBody>
          <a:bodyPr/>
          <a:lstStyle/>
          <a:p>
            <a:endParaRPr lang="en-US"/>
          </a:p>
        </p:txBody>
      </p:sp>
      <p:sp>
        <p:nvSpPr>
          <p:cNvPr id="86039" name="Rectangle 23"/>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86040" name="Text Box 24"/>
          <p:cNvSpPr txBox="1">
            <a:spLocks noChangeArrowheads="1"/>
          </p:cNvSpPr>
          <p:nvPr/>
        </p:nvSpPr>
        <p:spPr bwMode="auto">
          <a:xfrm>
            <a:off x="1219200" y="5410200"/>
            <a:ext cx="1981200" cy="366713"/>
          </a:xfrm>
          <a:prstGeom prst="rect">
            <a:avLst/>
          </a:prstGeom>
          <a:noFill/>
          <a:ln w="9525">
            <a:noFill/>
            <a:miter lim="800000"/>
            <a:headEnd/>
            <a:tailEnd/>
          </a:ln>
        </p:spPr>
        <p:txBody>
          <a:bodyPr>
            <a:spAutoFit/>
          </a:bodyPr>
          <a:lstStyle/>
          <a:p>
            <a:pPr algn="ctr">
              <a:spcBef>
                <a:spcPct val="50000"/>
              </a:spcBef>
            </a:pPr>
            <a:r>
              <a:rPr lang="en-US" b="0" i="1">
                <a:solidFill>
                  <a:srgbClr val="FF9900"/>
                </a:solidFill>
              </a:rPr>
              <a:t>Bride Ministry</a:t>
            </a:r>
            <a:r>
              <a:rPr lang="en-US" b="0"/>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Line 4"/>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87043" name="Line 5"/>
          <p:cNvSpPr>
            <a:spLocks noChangeShapeType="1"/>
          </p:cNvSpPr>
          <p:nvPr/>
        </p:nvSpPr>
        <p:spPr bwMode="auto">
          <a:xfrm>
            <a:off x="8839200" y="2362200"/>
            <a:ext cx="0" cy="3886200"/>
          </a:xfrm>
          <a:prstGeom prst="line">
            <a:avLst/>
          </a:prstGeom>
          <a:noFill/>
          <a:ln w="28575">
            <a:solidFill>
              <a:schemeClr val="tx1"/>
            </a:solidFill>
            <a:round/>
            <a:headEnd/>
            <a:tailEnd/>
          </a:ln>
        </p:spPr>
        <p:txBody>
          <a:bodyPr/>
          <a:lstStyle/>
          <a:p>
            <a:endParaRPr lang="en-US"/>
          </a:p>
        </p:txBody>
      </p:sp>
      <p:sp>
        <p:nvSpPr>
          <p:cNvPr id="87044"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87045"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87046"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87047" name="Rectangle 9"/>
          <p:cNvSpPr>
            <a:spLocks noChangeArrowheads="1"/>
          </p:cNvSpPr>
          <p:nvPr/>
        </p:nvSpPr>
        <p:spPr bwMode="auto">
          <a:xfrm>
            <a:off x="1981200" y="927100"/>
            <a:ext cx="57912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9 </a:t>
            </a:r>
          </a:p>
          <a:p>
            <a:pPr algn="ctr">
              <a:tabLst>
                <a:tab pos="228600" algn="l"/>
                <a:tab pos="457200" algn="l"/>
                <a:tab pos="685800" algn="l"/>
                <a:tab pos="914400" algn="l"/>
              </a:tabLst>
            </a:pPr>
            <a:r>
              <a:rPr lang="en-US" sz="1600" b="0">
                <a:latin typeface="Tahoma Small Cap" pitchFamily="34" charset="0"/>
              </a:rPr>
              <a:t>200 Million Demons slay 1/3</a:t>
            </a:r>
            <a:r>
              <a:rPr lang="en-US" sz="1600" b="0" baseline="30000">
                <a:latin typeface="Tahoma Small Cap" pitchFamily="34" charset="0"/>
              </a:rPr>
              <a:t>rd</a:t>
            </a:r>
            <a:r>
              <a:rPr lang="en-US" sz="1600" b="0">
                <a:latin typeface="Tahoma Small Cap" pitchFamily="34" charset="0"/>
              </a:rPr>
              <a:t> of Mankind</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b="0">
                <a:solidFill>
                  <a:srgbClr val="FF9900"/>
                </a:solidFill>
                <a:latin typeface="Tahoma Small Cap" pitchFamily="34" charset="0"/>
              </a:rPr>
              <a:t>The Second Woe</a:t>
            </a:r>
            <a:r>
              <a:rPr lang="en-US" sz="1600" b="0">
                <a:solidFill>
                  <a:schemeClr val="hlink"/>
                </a:solidFill>
                <a:latin typeface="Tahoma Small Cap" pitchFamily="34" charset="0"/>
              </a:rPr>
              <a:t>)</a:t>
            </a:r>
          </a:p>
        </p:txBody>
      </p:sp>
      <p:sp>
        <p:nvSpPr>
          <p:cNvPr id="87048"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87049" name="Rectangle 11"/>
          <p:cNvSpPr>
            <a:spLocks noChangeArrowheads="1"/>
          </p:cNvSpPr>
          <p:nvPr/>
        </p:nvSpPr>
        <p:spPr bwMode="auto">
          <a:xfrm>
            <a:off x="609600" y="2100263"/>
            <a:ext cx="8229600" cy="2870200"/>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endParaRPr lang="en-US" dirty="0">
              <a:solidFill>
                <a:schemeClr val="hlink"/>
              </a:solidFill>
              <a:latin typeface="Tahoma Small Cap" pitchFamily="34" charset="0"/>
              <a:cs typeface="Times New Roman" pitchFamily="18" charset="0"/>
            </a:endParaRPr>
          </a:p>
          <a:p>
            <a:pPr>
              <a:tabLst>
                <a:tab pos="228600" algn="l"/>
                <a:tab pos="457200" algn="l"/>
                <a:tab pos="685800" algn="l"/>
                <a:tab pos="914400" algn="l"/>
              </a:tabLst>
            </a:pPr>
            <a:r>
              <a:rPr lang="en-US" dirty="0">
                <a:solidFill>
                  <a:schemeClr val="hlink"/>
                </a:solidFill>
                <a:latin typeface="Tahoma Small Cap" pitchFamily="34" charset="0"/>
                <a:cs typeface="Times New Roman" pitchFamily="18" charset="0"/>
              </a:rPr>
              <a:t>  7-8                      </a:t>
            </a:r>
            <a:r>
              <a:rPr lang="en-US" dirty="0" smtClean="0">
                <a:solidFill>
                  <a:srgbClr val="FF9900"/>
                </a:solidFill>
                <a:latin typeface="Tahoma Small Cap" pitchFamily="34" charset="0"/>
                <a:cs typeface="Times New Roman" pitchFamily="18" charset="0"/>
              </a:rPr>
              <a:t>9</a:t>
            </a:r>
            <a:r>
              <a:rPr lang="en-US" dirty="0" smtClean="0">
                <a:solidFill>
                  <a:schemeClr val="hlink"/>
                </a:solidFill>
                <a:latin typeface="Tahoma Small Cap" pitchFamily="34" charset="0"/>
                <a:cs typeface="Times New Roman" pitchFamily="18" charset="0"/>
              </a:rPr>
              <a:t>     </a:t>
            </a:r>
            <a:endParaRPr lang="en-US" dirty="0">
              <a:solidFill>
                <a:schemeClr val="hlink"/>
              </a:solidFill>
              <a:latin typeface="Tahoma Small Cap" pitchFamily="34" charset="0"/>
              <a:cs typeface="Times New Roman" pitchFamily="18" charset="0"/>
            </a:endParaRPr>
          </a:p>
          <a:p>
            <a:pPr>
              <a:lnSpc>
                <a:spcPct val="90000"/>
              </a:lnSpc>
              <a:tabLst>
                <a:tab pos="228600" algn="l"/>
                <a:tab pos="457200" algn="l"/>
                <a:tab pos="685800" algn="l"/>
                <a:tab pos="914400" algn="l"/>
              </a:tabLst>
            </a:pPr>
            <a:r>
              <a:rPr lang="en-US" b="0" i="1" dirty="0"/>
              <a:t>	  </a:t>
            </a:r>
            <a:r>
              <a:rPr lang="en-US" b="0" i="1" dirty="0">
                <a:latin typeface="Tahoma Small Cap" pitchFamily="34" charset="0"/>
              </a:rPr>
              <a:t>• </a:t>
            </a:r>
            <a:r>
              <a:rPr lang="en-US" i="1" u="sng" dirty="0">
                <a:latin typeface="Tahoma Small Cap" pitchFamily="34" charset="0"/>
              </a:rPr>
              <a:t>7</a:t>
            </a:r>
            <a:r>
              <a:rPr lang="en-US" i="1" u="sng" baseline="30000" dirty="0">
                <a:latin typeface="Tahoma Small Cap" pitchFamily="34" charset="0"/>
              </a:rPr>
              <a:t>th</a:t>
            </a:r>
            <a:r>
              <a:rPr lang="en-US" i="1" dirty="0">
                <a:latin typeface="Tahoma Small Cap" pitchFamily="34" charset="0"/>
              </a:rPr>
              <a:t> seal: </a:t>
            </a:r>
            <a:r>
              <a:rPr lang="en-US" b="0" i="1" dirty="0">
                <a:solidFill>
                  <a:schemeClr val="hlink"/>
                </a:solidFill>
                <a:latin typeface="Tahoma Small Cap" pitchFamily="34" charset="0"/>
              </a:rPr>
              <a:t>Silence</a:t>
            </a:r>
            <a:r>
              <a:rPr lang="en-US" b="0" i="1" dirty="0">
                <a:latin typeface="Tahoma Small Cap" pitchFamily="34" charset="0"/>
              </a:rPr>
              <a:t> &amp; the </a:t>
            </a:r>
            <a:r>
              <a:rPr lang="en-US" b="0" i="1" dirty="0">
                <a:solidFill>
                  <a:schemeClr val="hlink"/>
                </a:solidFill>
                <a:latin typeface="Tahoma Small Cap" pitchFamily="34" charset="0"/>
              </a:rPr>
              <a:t>7 Trumpets</a:t>
            </a:r>
            <a:r>
              <a:rPr lang="en-US" b="0" i="1" dirty="0">
                <a:latin typeface="Tahoma Small Cap" pitchFamily="34" charset="0"/>
              </a:rPr>
              <a:t> </a:t>
            </a:r>
            <a:r>
              <a:rPr lang="en-US" b="0" i="1" dirty="0"/>
              <a:t>(Day of At-One-</a:t>
            </a:r>
            <a:r>
              <a:rPr lang="en-US" b="0" i="1" dirty="0" err="1"/>
              <a:t>Ment</a:t>
            </a:r>
            <a:r>
              <a:rPr lang="en-US" b="0" i="1" dirty="0"/>
              <a:t>)</a:t>
            </a:r>
          </a:p>
          <a:p>
            <a:pPr>
              <a:lnSpc>
                <a:spcPct val="90000"/>
              </a:lnSpc>
              <a:tabLst>
                <a:tab pos="228600" algn="l"/>
                <a:tab pos="457200" algn="l"/>
                <a:tab pos="685800" algn="l"/>
                <a:tab pos="914400" algn="l"/>
              </a:tabLst>
            </a:pPr>
            <a:r>
              <a:rPr lang="en-US" b="0" i="1" dirty="0"/>
              <a:t>         </a:t>
            </a:r>
            <a:r>
              <a:rPr lang="en-US" b="0" i="1" dirty="0">
                <a:latin typeface="Tahoma Small Cap" pitchFamily="34" charset="0"/>
              </a:rPr>
              <a:t>• </a:t>
            </a:r>
            <a:r>
              <a:rPr lang="en-US" i="1" dirty="0">
                <a:solidFill>
                  <a:schemeClr val="hlink"/>
                </a:solidFill>
                <a:latin typeface="Tahoma Small Cap" pitchFamily="34" charset="0"/>
              </a:rPr>
              <a:t>1</a:t>
            </a:r>
            <a:r>
              <a:rPr lang="en-US" i="1" baseline="30000" dirty="0">
                <a:solidFill>
                  <a:schemeClr val="hlink"/>
                </a:solidFill>
                <a:latin typeface="Tahoma Small Cap" pitchFamily="34" charset="0"/>
              </a:rPr>
              <a:t>st</a:t>
            </a:r>
            <a:r>
              <a:rPr lang="en-US" i="1" dirty="0">
                <a:latin typeface="Tahoma Small Cap" pitchFamily="34" charset="0"/>
              </a:rPr>
              <a:t> Trump</a:t>
            </a:r>
            <a:r>
              <a:rPr lang="en-US" b="0" i="1" dirty="0">
                <a:latin typeface="Tahoma Small Cap" pitchFamily="34" charset="0"/>
              </a:rPr>
              <a:t>:</a:t>
            </a:r>
            <a:r>
              <a:rPr lang="en-US" b="0" i="1" dirty="0"/>
              <a:t> 1/3rd of the </a:t>
            </a:r>
            <a:r>
              <a:rPr lang="en-US" b="0" i="1" dirty="0">
                <a:solidFill>
                  <a:schemeClr val="hlink"/>
                </a:solidFill>
              </a:rPr>
              <a:t>earth’s vegetation</a:t>
            </a:r>
            <a:r>
              <a:rPr lang="en-US" b="0" i="1" dirty="0"/>
              <a:t> destroyed</a:t>
            </a:r>
          </a:p>
          <a:p>
            <a:pPr>
              <a:lnSpc>
                <a:spcPct val="90000"/>
              </a:lnSpc>
              <a:tabLst>
                <a:tab pos="228600" algn="l"/>
                <a:tab pos="457200" algn="l"/>
                <a:tab pos="685800" algn="l"/>
                <a:tab pos="914400" algn="l"/>
              </a:tabLst>
            </a:pPr>
            <a:r>
              <a:rPr lang="en-US" b="0" i="1" dirty="0"/>
              <a:t>             </a:t>
            </a:r>
            <a:r>
              <a:rPr lang="en-US" b="0" i="1" dirty="0">
                <a:latin typeface="Tahoma Small Cap" pitchFamily="34" charset="0"/>
              </a:rPr>
              <a:t>• </a:t>
            </a:r>
            <a:r>
              <a:rPr lang="en-US" i="1" dirty="0">
                <a:solidFill>
                  <a:schemeClr val="hlink"/>
                </a:solidFill>
                <a:latin typeface="Tahoma Small Cap" pitchFamily="34" charset="0"/>
              </a:rPr>
              <a:t>2</a:t>
            </a:r>
            <a:r>
              <a:rPr lang="en-US" i="1" baseline="30000" dirty="0">
                <a:solidFill>
                  <a:schemeClr val="hlink"/>
                </a:solidFill>
                <a:latin typeface="Tahoma Small Cap" pitchFamily="34" charset="0"/>
              </a:rPr>
              <a:t>nd</a:t>
            </a:r>
            <a:r>
              <a:rPr lang="en-US" i="1" dirty="0">
                <a:latin typeface="Tahoma Small Cap" pitchFamily="34" charset="0"/>
              </a:rPr>
              <a:t> Trump</a:t>
            </a:r>
            <a:r>
              <a:rPr lang="en-US" b="0" i="1" dirty="0">
                <a:latin typeface="Tahoma Small Cap" pitchFamily="34" charset="0"/>
              </a:rPr>
              <a:t>:</a:t>
            </a:r>
            <a:r>
              <a:rPr lang="en-US" b="0" i="1" dirty="0"/>
              <a:t> 1/3rd of the </a:t>
            </a:r>
            <a:r>
              <a:rPr lang="en-US" b="0" i="1" dirty="0">
                <a:solidFill>
                  <a:schemeClr val="hlink"/>
                </a:solidFill>
              </a:rPr>
              <a:t>sea</a:t>
            </a:r>
            <a:r>
              <a:rPr lang="en-US" b="0" i="1" dirty="0"/>
              <a:t> becomes blood</a:t>
            </a:r>
          </a:p>
          <a:p>
            <a:pPr>
              <a:lnSpc>
                <a:spcPct val="90000"/>
              </a:lnSpc>
              <a:tabLst>
                <a:tab pos="228600" algn="l"/>
                <a:tab pos="457200" algn="l"/>
                <a:tab pos="685800" algn="l"/>
                <a:tab pos="914400" algn="l"/>
              </a:tabLst>
            </a:pPr>
            <a:r>
              <a:rPr lang="en-US" b="0" i="1" dirty="0"/>
              <a:t>                 </a:t>
            </a:r>
            <a:r>
              <a:rPr lang="en-US" b="0" i="1" dirty="0">
                <a:latin typeface="Tahoma Small Cap" pitchFamily="34" charset="0"/>
              </a:rPr>
              <a:t>• </a:t>
            </a:r>
            <a:r>
              <a:rPr lang="en-US" i="1" dirty="0">
                <a:solidFill>
                  <a:schemeClr val="hlink"/>
                </a:solidFill>
                <a:latin typeface="Tahoma Small Cap" pitchFamily="34" charset="0"/>
              </a:rPr>
              <a:t>3</a:t>
            </a:r>
            <a:r>
              <a:rPr lang="en-US" i="1" baseline="30000" dirty="0">
                <a:solidFill>
                  <a:schemeClr val="hlink"/>
                </a:solidFill>
                <a:latin typeface="Tahoma Small Cap" pitchFamily="34" charset="0"/>
              </a:rPr>
              <a:t>rd</a:t>
            </a:r>
            <a:r>
              <a:rPr lang="en-US" i="1" dirty="0">
                <a:latin typeface="Tahoma Small Cap" pitchFamily="34" charset="0"/>
              </a:rPr>
              <a:t> Trump</a:t>
            </a:r>
            <a:r>
              <a:rPr lang="en-US" b="0" i="1" dirty="0">
                <a:latin typeface="Tahoma Small Cap" pitchFamily="34" charset="0"/>
              </a:rPr>
              <a:t>:</a:t>
            </a:r>
            <a:r>
              <a:rPr lang="en-US" b="0" i="1" dirty="0"/>
              <a:t> 1/3rd of </a:t>
            </a:r>
            <a:r>
              <a:rPr lang="en-US" b="0" i="1" dirty="0">
                <a:solidFill>
                  <a:schemeClr val="hlink"/>
                </a:solidFill>
              </a:rPr>
              <a:t>rivers &amp; springs</a:t>
            </a:r>
            <a:r>
              <a:rPr lang="en-US" b="0" i="1" dirty="0"/>
              <a:t> polluted  </a:t>
            </a:r>
          </a:p>
          <a:p>
            <a:pPr>
              <a:lnSpc>
                <a:spcPct val="90000"/>
              </a:lnSpc>
              <a:tabLst>
                <a:tab pos="228600" algn="l"/>
                <a:tab pos="457200" algn="l"/>
                <a:tab pos="685800" algn="l"/>
                <a:tab pos="914400" algn="l"/>
              </a:tabLst>
            </a:pPr>
            <a:r>
              <a:rPr lang="en-US" b="0" i="1" dirty="0"/>
              <a:t>                     </a:t>
            </a:r>
            <a:r>
              <a:rPr lang="en-US" b="0" i="1" dirty="0">
                <a:latin typeface="Tahoma Small Cap" pitchFamily="34" charset="0"/>
              </a:rPr>
              <a:t>• </a:t>
            </a:r>
            <a:r>
              <a:rPr lang="en-US" i="1" dirty="0">
                <a:solidFill>
                  <a:schemeClr val="hlink"/>
                </a:solidFill>
                <a:latin typeface="Tahoma Small Cap" pitchFamily="34" charset="0"/>
              </a:rPr>
              <a:t>4</a:t>
            </a:r>
            <a:r>
              <a:rPr lang="en-US" i="1" baseline="30000" dirty="0">
                <a:solidFill>
                  <a:schemeClr val="hlink"/>
                </a:solidFill>
                <a:latin typeface="Tahoma Small Cap" pitchFamily="34" charset="0"/>
              </a:rPr>
              <a:t>th</a:t>
            </a:r>
            <a:r>
              <a:rPr lang="en-US" i="1" dirty="0">
                <a:latin typeface="Tahoma Small Cap" pitchFamily="34" charset="0"/>
              </a:rPr>
              <a:t> Trump</a:t>
            </a:r>
            <a:r>
              <a:rPr lang="en-US" b="0" i="1" dirty="0">
                <a:latin typeface="Tahoma Small Cap" pitchFamily="34" charset="0"/>
              </a:rPr>
              <a:t>:</a:t>
            </a:r>
            <a:r>
              <a:rPr lang="en-US" b="0" i="1" dirty="0"/>
              <a:t> 1/3rd of the </a:t>
            </a:r>
            <a:r>
              <a:rPr lang="en-US" b="0" i="1" dirty="0">
                <a:solidFill>
                  <a:schemeClr val="hlink"/>
                </a:solidFill>
              </a:rPr>
              <a:t>day &amp; night</a:t>
            </a:r>
            <a:r>
              <a:rPr lang="en-US" b="0" i="1" dirty="0"/>
              <a:t> (no light)                                                                                                                                                   	                      (</a:t>
            </a:r>
            <a:r>
              <a:rPr lang="en-US" i="1" dirty="0"/>
              <a:t>3</a:t>
            </a:r>
            <a:r>
              <a:rPr lang="en-US" b="0" i="1" dirty="0"/>
              <a:t> </a:t>
            </a:r>
            <a:r>
              <a:rPr lang="en-US" i="1" dirty="0">
                <a:solidFill>
                  <a:schemeClr val="hlink"/>
                </a:solidFill>
              </a:rPr>
              <a:t>woes </a:t>
            </a:r>
            <a:r>
              <a:rPr lang="en-US" i="1" dirty="0"/>
              <a:t>announced</a:t>
            </a:r>
            <a:r>
              <a:rPr lang="en-US" i="1" dirty="0">
                <a:solidFill>
                  <a:schemeClr val="hlink"/>
                </a:solidFill>
              </a:rPr>
              <a:t> </a:t>
            </a:r>
            <a:r>
              <a:rPr lang="en-US" b="0" i="1" dirty="0"/>
              <a:t>– last 3 trumpets)</a:t>
            </a:r>
            <a:endParaRPr lang="en-US" b="0" dirty="0">
              <a:latin typeface="Tahoma Small Cap" pitchFamily="34" charset="0"/>
            </a:endParaRPr>
          </a:p>
          <a:p>
            <a:pPr>
              <a:lnSpc>
                <a:spcPct val="90000"/>
              </a:lnSpc>
              <a:tabLst>
                <a:tab pos="228600" algn="l"/>
                <a:tab pos="457200" algn="l"/>
                <a:tab pos="685800" algn="l"/>
                <a:tab pos="914400" algn="l"/>
              </a:tabLst>
            </a:pPr>
            <a:r>
              <a:rPr lang="en-US" b="0" dirty="0"/>
              <a:t>                              </a:t>
            </a:r>
            <a:r>
              <a:rPr lang="en-US" b="0" i="1" dirty="0">
                <a:latin typeface="Tahoma Small Cap" pitchFamily="34" charset="0"/>
              </a:rPr>
              <a:t>• </a:t>
            </a:r>
            <a:r>
              <a:rPr lang="en-US" i="1" dirty="0">
                <a:solidFill>
                  <a:schemeClr val="hlink"/>
                </a:solidFill>
                <a:latin typeface="Tahoma Small Cap" pitchFamily="34" charset="0"/>
              </a:rPr>
              <a:t>5</a:t>
            </a:r>
            <a:r>
              <a:rPr lang="en-US" i="1" baseline="30000" dirty="0">
                <a:solidFill>
                  <a:schemeClr val="hlink"/>
                </a:solidFill>
                <a:latin typeface="Tahoma Small Cap" pitchFamily="34" charset="0"/>
              </a:rPr>
              <a:t>th</a:t>
            </a:r>
            <a:r>
              <a:rPr lang="en-US" i="1" dirty="0">
                <a:latin typeface="Tahoma Small Cap" pitchFamily="34" charset="0"/>
              </a:rPr>
              <a:t> Trump</a:t>
            </a:r>
            <a:r>
              <a:rPr lang="en-US" b="0" i="1" dirty="0">
                <a:latin typeface="Tahoma Small Cap" pitchFamily="34" charset="0"/>
              </a:rPr>
              <a:t>:</a:t>
            </a:r>
            <a:r>
              <a:rPr lang="en-US" b="0" i="1" dirty="0"/>
              <a:t> </a:t>
            </a:r>
            <a:r>
              <a:rPr lang="en-US" b="0" i="1" dirty="0">
                <a:solidFill>
                  <a:schemeClr val="hlink"/>
                </a:solidFill>
              </a:rPr>
              <a:t>Falling star</a:t>
            </a:r>
            <a:r>
              <a:rPr lang="en-US" b="0" i="1" dirty="0"/>
              <a:t> &amp; </a:t>
            </a:r>
            <a:r>
              <a:rPr lang="en-US" b="0" i="1" dirty="0">
                <a:solidFill>
                  <a:schemeClr val="hlink"/>
                </a:solidFill>
              </a:rPr>
              <a:t>demonic locusts</a:t>
            </a:r>
            <a:r>
              <a:rPr lang="en-US" b="0" i="1" dirty="0"/>
              <a:t> </a:t>
            </a:r>
            <a:r>
              <a:rPr lang="en-US" b="0" dirty="0"/>
              <a:t>(</a:t>
            </a:r>
            <a:r>
              <a:rPr lang="en-US" b="0" u="sng" dirty="0"/>
              <a:t>1</a:t>
            </a:r>
            <a:r>
              <a:rPr lang="en-US" b="0" u="sng" baseline="30000" dirty="0"/>
              <a:t>st</a:t>
            </a:r>
            <a:r>
              <a:rPr lang="en-US" b="0" dirty="0"/>
              <a:t> Woe)</a:t>
            </a:r>
          </a:p>
          <a:p>
            <a:pPr>
              <a:lnSpc>
                <a:spcPct val="90000"/>
              </a:lnSpc>
              <a:tabLst>
                <a:tab pos="228600" algn="l"/>
                <a:tab pos="457200" algn="l"/>
                <a:tab pos="685800" algn="l"/>
                <a:tab pos="914400" algn="l"/>
              </a:tabLst>
            </a:pPr>
            <a:r>
              <a:rPr lang="en-US" b="0" dirty="0"/>
              <a:t>					     </a:t>
            </a:r>
            <a:r>
              <a:rPr lang="en-US" b="0" i="1" dirty="0">
                <a:solidFill>
                  <a:srgbClr val="FF9900"/>
                </a:solidFill>
                <a:latin typeface="Tahoma Small Cap" pitchFamily="34" charset="0"/>
              </a:rPr>
              <a:t>• </a:t>
            </a:r>
            <a:r>
              <a:rPr lang="en-US" i="1" u="sng" dirty="0">
                <a:solidFill>
                  <a:srgbClr val="FF9900"/>
                </a:solidFill>
                <a:latin typeface="Tahoma Small Cap" pitchFamily="34" charset="0"/>
              </a:rPr>
              <a:t>6</a:t>
            </a:r>
            <a:r>
              <a:rPr lang="en-US" i="1" u="sng" baseline="30000" dirty="0">
                <a:solidFill>
                  <a:srgbClr val="FF9900"/>
                </a:solidFill>
                <a:latin typeface="Tahoma Small Cap" pitchFamily="34" charset="0"/>
              </a:rPr>
              <a:t>th</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 </a:t>
            </a:r>
            <a:r>
              <a:rPr lang="en-US" b="0" i="1" dirty="0">
                <a:solidFill>
                  <a:srgbClr val="FF9900"/>
                </a:solidFill>
              </a:rPr>
              <a:t>200 mil. demons slay 1/3</a:t>
            </a:r>
            <a:r>
              <a:rPr lang="en-US" b="0" i="1" dirty="0">
                <a:solidFill>
                  <a:srgbClr val="FF9900"/>
                </a:solidFill>
                <a:latin typeface="Tahoma Small Cap" pitchFamily="34" charset="0"/>
              </a:rPr>
              <a:t> </a:t>
            </a:r>
            <a:r>
              <a:rPr lang="en-US" b="0" i="1" dirty="0">
                <a:solidFill>
                  <a:srgbClr val="FF9900"/>
                </a:solidFill>
              </a:rPr>
              <a:t>of man</a:t>
            </a:r>
            <a:r>
              <a:rPr lang="en-US" b="0" i="1" dirty="0">
                <a:solidFill>
                  <a:srgbClr val="FF9900"/>
                </a:solidFill>
                <a:latin typeface="Tahoma Small Cap" pitchFamily="34" charset="0"/>
              </a:rPr>
              <a:t> </a:t>
            </a:r>
            <a:r>
              <a:rPr lang="en-US" b="0" dirty="0">
                <a:solidFill>
                  <a:srgbClr val="FF9900"/>
                </a:solidFill>
              </a:rPr>
              <a:t>(</a:t>
            </a:r>
            <a:r>
              <a:rPr lang="en-US" u="sng" dirty="0"/>
              <a:t>2</a:t>
            </a:r>
            <a:r>
              <a:rPr lang="en-US" u="sng" baseline="30000" dirty="0"/>
              <a:t>nd</a:t>
            </a:r>
            <a:r>
              <a:rPr lang="en-US" dirty="0"/>
              <a:t> Woe</a:t>
            </a:r>
            <a:r>
              <a:rPr lang="en-US" b="0" dirty="0">
                <a:solidFill>
                  <a:srgbClr val="FF9900"/>
                </a:solidFill>
              </a:rPr>
              <a:t>)</a:t>
            </a:r>
            <a:r>
              <a:rPr lang="en-US" b="0" dirty="0"/>
              <a:t> </a:t>
            </a:r>
          </a:p>
          <a:p>
            <a:pPr>
              <a:lnSpc>
                <a:spcPct val="90000"/>
              </a:lnSpc>
              <a:tabLst>
                <a:tab pos="228600" algn="l"/>
                <a:tab pos="457200" algn="l"/>
                <a:tab pos="685800" algn="l"/>
                <a:tab pos="914400" algn="l"/>
              </a:tabLst>
            </a:pPr>
            <a:r>
              <a:rPr lang="en-US" b="0" dirty="0"/>
              <a:t> 				</a:t>
            </a:r>
          </a:p>
        </p:txBody>
      </p:sp>
      <p:sp>
        <p:nvSpPr>
          <p:cNvPr id="87050" name="Text Box 12"/>
          <p:cNvSpPr txBox="1">
            <a:spLocks noChangeArrowheads="1"/>
          </p:cNvSpPr>
          <p:nvPr/>
        </p:nvSpPr>
        <p:spPr bwMode="auto">
          <a:xfrm>
            <a:off x="1524000" y="1995488"/>
            <a:ext cx="6172200" cy="366712"/>
          </a:xfrm>
          <a:prstGeom prst="rect">
            <a:avLst/>
          </a:prstGeom>
          <a:noFill/>
          <a:ln w="9525">
            <a:noFill/>
            <a:miter lim="800000"/>
            <a:headEnd/>
            <a:tailEnd/>
          </a:ln>
        </p:spPr>
        <p:txBody>
          <a:bodyPr>
            <a:spAutoFit/>
          </a:bodyPr>
          <a:lstStyle/>
          <a:p>
            <a:pPr>
              <a:spcBef>
                <a:spcPct val="50000"/>
              </a:spcBef>
            </a:pPr>
            <a:r>
              <a:rPr lang="en-US" b="0" i="1"/>
              <a:t>Seals stay open, intensifies, &amp; consummates at the……….</a:t>
            </a:r>
            <a:r>
              <a:rPr lang="en-US" b="0"/>
              <a:t> </a:t>
            </a:r>
          </a:p>
        </p:txBody>
      </p:sp>
      <p:sp>
        <p:nvSpPr>
          <p:cNvPr id="87051" name="Arc 14"/>
          <p:cNvSpPr>
            <a:spLocks/>
          </p:cNvSpPr>
          <p:nvPr/>
        </p:nvSpPr>
        <p:spPr bwMode="auto">
          <a:xfrm flipH="1">
            <a:off x="3276600" y="5715000"/>
            <a:ext cx="5562600" cy="5334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87052" name="Line 15"/>
          <p:cNvSpPr>
            <a:spLocks noChangeShapeType="1"/>
          </p:cNvSpPr>
          <p:nvPr/>
        </p:nvSpPr>
        <p:spPr bwMode="auto">
          <a:xfrm>
            <a:off x="3276600" y="2743200"/>
            <a:ext cx="0" cy="2286000"/>
          </a:xfrm>
          <a:prstGeom prst="line">
            <a:avLst/>
          </a:prstGeom>
          <a:noFill/>
          <a:ln w="19050">
            <a:solidFill>
              <a:schemeClr val="tx1"/>
            </a:solidFill>
            <a:round/>
            <a:headEnd/>
            <a:tailEnd/>
          </a:ln>
        </p:spPr>
        <p:txBody>
          <a:bodyPr/>
          <a:lstStyle/>
          <a:p>
            <a:endParaRPr lang="en-US"/>
          </a:p>
        </p:txBody>
      </p:sp>
      <p:sp>
        <p:nvSpPr>
          <p:cNvPr id="87053" name="Rectangle 16"/>
          <p:cNvSpPr>
            <a:spLocks noChangeArrowheads="1"/>
          </p:cNvSpPr>
          <p:nvPr/>
        </p:nvSpPr>
        <p:spPr bwMode="auto">
          <a:xfrm>
            <a:off x="5105400" y="5883275"/>
            <a:ext cx="19812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87054" name="Line 17"/>
          <p:cNvSpPr>
            <a:spLocks noChangeShapeType="1"/>
          </p:cNvSpPr>
          <p:nvPr/>
        </p:nvSpPr>
        <p:spPr bwMode="auto">
          <a:xfrm>
            <a:off x="6934200" y="2895600"/>
            <a:ext cx="1828800" cy="0"/>
          </a:xfrm>
          <a:prstGeom prst="line">
            <a:avLst/>
          </a:prstGeom>
          <a:noFill/>
          <a:ln w="9525">
            <a:solidFill>
              <a:schemeClr val="tx1"/>
            </a:solidFill>
            <a:round/>
            <a:headEnd/>
            <a:tailEnd type="triangle" w="med" len="med"/>
          </a:ln>
        </p:spPr>
        <p:txBody>
          <a:bodyPr/>
          <a:lstStyle/>
          <a:p>
            <a:endParaRPr lang="en-US"/>
          </a:p>
        </p:txBody>
      </p:sp>
      <p:sp>
        <p:nvSpPr>
          <p:cNvPr id="87055" name="Line 18"/>
          <p:cNvSpPr>
            <a:spLocks noChangeShapeType="1"/>
          </p:cNvSpPr>
          <p:nvPr/>
        </p:nvSpPr>
        <p:spPr bwMode="auto">
          <a:xfrm>
            <a:off x="6705600" y="3810000"/>
            <a:ext cx="2057400" cy="0"/>
          </a:xfrm>
          <a:prstGeom prst="line">
            <a:avLst/>
          </a:prstGeom>
          <a:noFill/>
          <a:ln w="9525">
            <a:solidFill>
              <a:schemeClr val="tx1"/>
            </a:solidFill>
            <a:round/>
            <a:headEnd/>
            <a:tailEnd type="triangle" w="med" len="med"/>
          </a:ln>
        </p:spPr>
        <p:txBody>
          <a:bodyPr/>
          <a:lstStyle/>
          <a:p>
            <a:endParaRPr lang="en-US"/>
          </a:p>
        </p:txBody>
      </p:sp>
      <p:sp>
        <p:nvSpPr>
          <p:cNvPr id="87056" name="Line 19"/>
          <p:cNvSpPr>
            <a:spLocks noChangeShapeType="1"/>
          </p:cNvSpPr>
          <p:nvPr/>
        </p:nvSpPr>
        <p:spPr bwMode="auto">
          <a:xfrm>
            <a:off x="6705600" y="3124200"/>
            <a:ext cx="2057400" cy="0"/>
          </a:xfrm>
          <a:prstGeom prst="line">
            <a:avLst/>
          </a:prstGeom>
          <a:noFill/>
          <a:ln w="9525">
            <a:solidFill>
              <a:schemeClr val="tx1"/>
            </a:solidFill>
            <a:round/>
            <a:headEnd/>
            <a:tailEnd type="triangle" w="med" len="med"/>
          </a:ln>
        </p:spPr>
        <p:txBody>
          <a:bodyPr/>
          <a:lstStyle/>
          <a:p>
            <a:endParaRPr lang="en-US"/>
          </a:p>
        </p:txBody>
      </p:sp>
      <p:sp>
        <p:nvSpPr>
          <p:cNvPr id="87057" name="Line 20"/>
          <p:cNvSpPr>
            <a:spLocks noChangeShapeType="1"/>
          </p:cNvSpPr>
          <p:nvPr/>
        </p:nvSpPr>
        <p:spPr bwMode="auto">
          <a:xfrm>
            <a:off x="6172200" y="3352800"/>
            <a:ext cx="2590800" cy="0"/>
          </a:xfrm>
          <a:prstGeom prst="line">
            <a:avLst/>
          </a:prstGeom>
          <a:noFill/>
          <a:ln w="9525">
            <a:solidFill>
              <a:schemeClr val="tx1"/>
            </a:solidFill>
            <a:round/>
            <a:headEnd/>
            <a:tailEnd type="triangle" w="med" len="med"/>
          </a:ln>
        </p:spPr>
        <p:txBody>
          <a:bodyPr/>
          <a:lstStyle/>
          <a:p>
            <a:endParaRPr lang="en-US"/>
          </a:p>
        </p:txBody>
      </p:sp>
      <p:sp>
        <p:nvSpPr>
          <p:cNvPr id="87058" name="Line 21"/>
          <p:cNvSpPr>
            <a:spLocks noChangeShapeType="1"/>
          </p:cNvSpPr>
          <p:nvPr/>
        </p:nvSpPr>
        <p:spPr bwMode="auto">
          <a:xfrm>
            <a:off x="6477000" y="3581400"/>
            <a:ext cx="2286000" cy="0"/>
          </a:xfrm>
          <a:prstGeom prst="line">
            <a:avLst/>
          </a:prstGeom>
          <a:noFill/>
          <a:ln w="9525">
            <a:solidFill>
              <a:schemeClr val="tx1"/>
            </a:solidFill>
            <a:round/>
            <a:headEnd/>
            <a:tailEnd type="triangle" w="med" len="med"/>
          </a:ln>
        </p:spPr>
        <p:txBody>
          <a:bodyPr/>
          <a:lstStyle/>
          <a:p>
            <a:endParaRPr lang="en-US"/>
          </a:p>
        </p:txBody>
      </p:sp>
      <p:sp>
        <p:nvSpPr>
          <p:cNvPr id="87059" name="Text Box 22"/>
          <p:cNvSpPr txBox="1">
            <a:spLocks noChangeArrowheads="1"/>
          </p:cNvSpPr>
          <p:nvPr/>
        </p:nvSpPr>
        <p:spPr bwMode="auto">
          <a:xfrm>
            <a:off x="304800" y="3657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87060" name="Arc 23"/>
          <p:cNvSpPr>
            <a:spLocks/>
          </p:cNvSpPr>
          <p:nvPr/>
        </p:nvSpPr>
        <p:spPr bwMode="auto">
          <a:xfrm flipH="1">
            <a:off x="1219200" y="5791200"/>
            <a:ext cx="20574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87061" name="Rectangle 24"/>
          <p:cNvSpPr>
            <a:spLocks noChangeArrowheads="1"/>
          </p:cNvSpPr>
          <p:nvPr/>
        </p:nvSpPr>
        <p:spPr bwMode="auto">
          <a:xfrm>
            <a:off x="1219200" y="5911850"/>
            <a:ext cx="1981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a:latin typeface="Tahoma Small Cap" pitchFamily="34" charset="0"/>
                <a:cs typeface="Times New Roman" pitchFamily="18" charset="0"/>
              </a:rPr>
              <a:t>9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87062" name="Line 25"/>
          <p:cNvSpPr>
            <a:spLocks noChangeShapeType="1"/>
          </p:cNvSpPr>
          <p:nvPr/>
        </p:nvSpPr>
        <p:spPr bwMode="auto">
          <a:xfrm>
            <a:off x="7924800" y="4343400"/>
            <a:ext cx="838200" cy="0"/>
          </a:xfrm>
          <a:prstGeom prst="line">
            <a:avLst/>
          </a:prstGeom>
          <a:noFill/>
          <a:ln w="9525">
            <a:solidFill>
              <a:schemeClr val="tx1"/>
            </a:solidFill>
            <a:round/>
            <a:headEnd/>
            <a:tailEnd type="triangle" w="med" len="med"/>
          </a:ln>
        </p:spPr>
        <p:txBody>
          <a:bodyPr/>
          <a:lstStyle/>
          <a:p>
            <a:endParaRPr lang="en-US"/>
          </a:p>
        </p:txBody>
      </p:sp>
      <p:sp>
        <p:nvSpPr>
          <p:cNvPr id="87063" name="Rectangle 26"/>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87064" name="Line 27"/>
          <p:cNvSpPr>
            <a:spLocks noChangeShapeType="1"/>
          </p:cNvSpPr>
          <p:nvPr/>
        </p:nvSpPr>
        <p:spPr bwMode="auto">
          <a:xfrm>
            <a:off x="3276600" y="5029200"/>
            <a:ext cx="0" cy="1219200"/>
          </a:xfrm>
          <a:prstGeom prst="line">
            <a:avLst/>
          </a:prstGeom>
          <a:noFill/>
          <a:ln w="19050">
            <a:solidFill>
              <a:schemeClr val="tx1"/>
            </a:solidFill>
            <a:round/>
            <a:headEnd/>
            <a:tailEnd/>
          </a:ln>
        </p:spPr>
        <p:txBody>
          <a:bodyPr/>
          <a:lstStyle/>
          <a:p>
            <a:endParaRPr lang="en-US"/>
          </a:p>
        </p:txBody>
      </p:sp>
      <p:sp>
        <p:nvSpPr>
          <p:cNvPr id="87065" name="Text Box 29"/>
          <p:cNvSpPr txBox="1">
            <a:spLocks noChangeArrowheads="1"/>
          </p:cNvSpPr>
          <p:nvPr/>
        </p:nvSpPr>
        <p:spPr bwMode="auto">
          <a:xfrm>
            <a:off x="228600" y="2376488"/>
            <a:ext cx="762000" cy="366712"/>
          </a:xfrm>
          <a:prstGeom prst="rect">
            <a:avLst/>
          </a:prstGeom>
          <a:noFill/>
          <a:ln w="9525">
            <a:noFill/>
            <a:miter lim="800000"/>
            <a:headEnd/>
            <a:tailEnd/>
          </a:ln>
        </p:spPr>
        <p:txBody>
          <a:bodyPr>
            <a:spAutoFit/>
          </a:bodyPr>
          <a:lstStyle/>
          <a:p>
            <a:pPr>
              <a:spcBef>
                <a:spcPct val="50000"/>
              </a:spcBef>
            </a:pPr>
            <a:r>
              <a:rPr lang="en-US" b="0" i="1"/>
              <a:t>Ch.</a:t>
            </a:r>
          </a:p>
        </p:txBody>
      </p:sp>
      <p:sp>
        <p:nvSpPr>
          <p:cNvPr id="87066" name="Text Box 30"/>
          <p:cNvSpPr txBox="1">
            <a:spLocks noChangeArrowheads="1"/>
          </p:cNvSpPr>
          <p:nvPr/>
        </p:nvSpPr>
        <p:spPr bwMode="auto">
          <a:xfrm>
            <a:off x="1219200" y="5410200"/>
            <a:ext cx="1981200" cy="366713"/>
          </a:xfrm>
          <a:prstGeom prst="rect">
            <a:avLst/>
          </a:prstGeom>
          <a:noFill/>
          <a:ln w="9525">
            <a:noFill/>
            <a:miter lim="800000"/>
            <a:headEnd/>
            <a:tailEnd/>
          </a:ln>
        </p:spPr>
        <p:txBody>
          <a:bodyPr>
            <a:spAutoFit/>
          </a:bodyPr>
          <a:lstStyle/>
          <a:p>
            <a:pPr algn="ctr">
              <a:spcBef>
                <a:spcPct val="50000"/>
              </a:spcBef>
            </a:pPr>
            <a:r>
              <a:rPr lang="en-US" b="0" i="1">
                <a:solidFill>
                  <a:srgbClr val="FF9900"/>
                </a:solidFill>
              </a:rPr>
              <a:t>Bride Ministry</a:t>
            </a:r>
            <a:r>
              <a:rPr lang="en-US" b="0"/>
              <a:t>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4000" b="1" smtClean="0">
                <a:solidFill>
                  <a:srgbClr val="FF9900"/>
                </a:solidFill>
                <a:effectLst/>
              </a:rPr>
              <a:t>The “Unveiling” of Jesus</a:t>
            </a:r>
            <a:br>
              <a:rPr lang="en-US" sz="4000" b="1" smtClean="0">
                <a:solidFill>
                  <a:srgbClr val="FF9900"/>
                </a:solidFill>
                <a:effectLst/>
              </a:rPr>
            </a:br>
            <a:r>
              <a:rPr lang="en-US" sz="2400" b="1" smtClean="0">
                <a:solidFill>
                  <a:schemeClr val="tx1"/>
                </a:solidFill>
                <a:effectLst/>
              </a:rPr>
              <a:t>Revelation 1-10</a:t>
            </a:r>
          </a:p>
        </p:txBody>
      </p:sp>
      <p:sp>
        <p:nvSpPr>
          <p:cNvPr id="88067" name="Rectangle 3"/>
          <p:cNvSpPr>
            <a:spLocks noGrp="1" noChangeArrowheads="1"/>
          </p:cNvSpPr>
          <p:nvPr>
            <p:ph type="body" idx="1"/>
          </p:nvPr>
        </p:nvSpPr>
        <p:spPr>
          <a:xfrm>
            <a:off x="685800" y="1828800"/>
            <a:ext cx="8839200" cy="4525963"/>
          </a:xfrm>
        </p:spPr>
        <p:txBody>
          <a:bodyPr/>
          <a:lstStyle/>
          <a:p>
            <a:pPr eaLnBrk="1" hangingPunct="1">
              <a:buFont typeface="Wingdings" pitchFamily="2" charset="2"/>
              <a:buNone/>
            </a:pPr>
            <a:r>
              <a:rPr lang="en-US" sz="2800" b="1" smtClean="0">
                <a:solidFill>
                  <a:srgbClr val="FF9900"/>
                </a:solidFill>
                <a:effectLst/>
              </a:rPr>
              <a:t>Rev. 1-2-3</a:t>
            </a:r>
            <a:r>
              <a:rPr lang="en-US" sz="2800" smtClean="0">
                <a:solidFill>
                  <a:srgbClr val="FF9900"/>
                </a:solidFill>
                <a:effectLst/>
              </a:rPr>
              <a:t>  </a:t>
            </a:r>
            <a:r>
              <a:rPr lang="en-US" sz="2800" smtClean="0">
                <a:effectLst/>
              </a:rPr>
              <a:t>- </a:t>
            </a:r>
            <a:r>
              <a:rPr lang="en-US" sz="2800" i="1" smtClean="0">
                <a:effectLst/>
              </a:rPr>
              <a:t>High Priest  </a:t>
            </a:r>
          </a:p>
          <a:p>
            <a:pPr eaLnBrk="1" hangingPunct="1">
              <a:buFont typeface="Wingdings" pitchFamily="2" charset="2"/>
              <a:buNone/>
            </a:pPr>
            <a:r>
              <a:rPr lang="en-US" sz="2800" b="1" smtClean="0">
                <a:solidFill>
                  <a:srgbClr val="FF9900"/>
                </a:solidFill>
                <a:effectLst/>
              </a:rPr>
              <a:t>Rev. 4-5</a:t>
            </a:r>
            <a:r>
              <a:rPr lang="en-US" sz="2800" smtClean="0">
                <a:solidFill>
                  <a:srgbClr val="FF9900"/>
                </a:solidFill>
                <a:effectLst/>
              </a:rPr>
              <a:t> </a:t>
            </a:r>
            <a:r>
              <a:rPr lang="en-US" sz="2800" smtClean="0">
                <a:effectLst/>
              </a:rPr>
              <a:t>	-</a:t>
            </a:r>
            <a:r>
              <a:rPr lang="en-US" sz="2800" i="1" smtClean="0">
                <a:effectLst/>
              </a:rPr>
              <a:t> Lamb of God with 7-sealed book</a:t>
            </a:r>
          </a:p>
          <a:p>
            <a:pPr eaLnBrk="1" hangingPunct="1">
              <a:buFont typeface="Wingdings" pitchFamily="2" charset="2"/>
              <a:buNone/>
            </a:pPr>
            <a:r>
              <a:rPr lang="en-US" sz="2800" b="1" smtClean="0">
                <a:solidFill>
                  <a:srgbClr val="FF9900"/>
                </a:solidFill>
                <a:effectLst/>
              </a:rPr>
              <a:t>Rev. 7:1-4</a:t>
            </a:r>
            <a:r>
              <a:rPr lang="en-US" sz="2800" smtClean="0">
                <a:solidFill>
                  <a:srgbClr val="FF9900"/>
                </a:solidFill>
                <a:effectLst/>
              </a:rPr>
              <a:t> </a:t>
            </a:r>
            <a:r>
              <a:rPr lang="en-US" sz="2800" smtClean="0">
                <a:effectLst/>
              </a:rPr>
              <a:t>- </a:t>
            </a:r>
            <a:r>
              <a:rPr lang="en-US" sz="2800" i="1" smtClean="0">
                <a:effectLst/>
              </a:rPr>
              <a:t>Sealing Angel</a:t>
            </a:r>
          </a:p>
          <a:p>
            <a:pPr eaLnBrk="1" hangingPunct="1">
              <a:buFont typeface="Wingdings" pitchFamily="2" charset="2"/>
              <a:buNone/>
            </a:pPr>
            <a:r>
              <a:rPr lang="en-US" sz="2800" b="1" smtClean="0">
                <a:solidFill>
                  <a:srgbClr val="FF9900"/>
                </a:solidFill>
                <a:effectLst/>
              </a:rPr>
              <a:t>Rev. 8:1-6</a:t>
            </a:r>
            <a:r>
              <a:rPr lang="en-US" sz="2800" smtClean="0">
                <a:solidFill>
                  <a:srgbClr val="FF9900"/>
                </a:solidFill>
                <a:effectLst/>
              </a:rPr>
              <a:t> </a:t>
            </a:r>
            <a:r>
              <a:rPr lang="en-US" sz="2800" smtClean="0">
                <a:effectLst/>
              </a:rPr>
              <a:t>- </a:t>
            </a:r>
            <a:r>
              <a:rPr lang="en-US" sz="2800" i="1" smtClean="0">
                <a:effectLst/>
              </a:rPr>
              <a:t>Angel-Priest</a:t>
            </a:r>
          </a:p>
          <a:p>
            <a:pPr eaLnBrk="1" hangingPunct="1">
              <a:buFont typeface="Wingdings" pitchFamily="2" charset="2"/>
              <a:buNone/>
            </a:pPr>
            <a:r>
              <a:rPr lang="en-US" sz="2800" b="1" u="sng" smtClean="0">
                <a:solidFill>
                  <a:srgbClr val="FF9900"/>
                </a:solidFill>
                <a:effectLst/>
              </a:rPr>
              <a:t>Rev. 10:1</a:t>
            </a:r>
            <a:r>
              <a:rPr lang="en-US" sz="2800" smtClean="0">
                <a:effectLst/>
              </a:rPr>
              <a:t>	- </a:t>
            </a:r>
            <a:r>
              <a:rPr lang="en-US" sz="2800" i="1" smtClean="0">
                <a:effectLst/>
              </a:rPr>
              <a:t>Mighty Jehovah-Angel w/ open book</a:t>
            </a:r>
          </a:p>
        </p:txBody>
      </p:sp>
      <p:sp>
        <p:nvSpPr>
          <p:cNvPr id="88068" name="Rectangle 3"/>
          <p:cNvSpPr>
            <a:spLocks noChangeArrowheads="1"/>
          </p:cNvSpPr>
          <p:nvPr/>
        </p:nvSpPr>
        <p:spPr bwMode="auto">
          <a:xfrm>
            <a:off x="685800" y="1828800"/>
            <a:ext cx="8001000" cy="28194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1" smtClean="0">
                <a:solidFill>
                  <a:srgbClr val="FF9900"/>
                </a:solidFill>
                <a:effectLst/>
              </a:rPr>
              <a:t>The “Unveiling” of Jesus</a:t>
            </a:r>
            <a:br>
              <a:rPr lang="en-US" sz="4000" b="1" smtClean="0">
                <a:solidFill>
                  <a:srgbClr val="FF9900"/>
                </a:solidFill>
                <a:effectLst/>
              </a:rPr>
            </a:br>
            <a:r>
              <a:rPr lang="en-US" sz="2400" b="1" smtClean="0">
                <a:solidFill>
                  <a:schemeClr val="tx1"/>
                </a:solidFill>
                <a:effectLst/>
              </a:rPr>
              <a:t>Revelation 1-10</a:t>
            </a:r>
          </a:p>
        </p:txBody>
      </p:sp>
      <p:sp>
        <p:nvSpPr>
          <p:cNvPr id="89091" name="Rectangle 3"/>
          <p:cNvSpPr>
            <a:spLocks noGrp="1" noChangeArrowheads="1"/>
          </p:cNvSpPr>
          <p:nvPr>
            <p:ph type="body" idx="1"/>
          </p:nvPr>
        </p:nvSpPr>
        <p:spPr>
          <a:xfrm>
            <a:off x="685800" y="1828800"/>
            <a:ext cx="8839200" cy="4525963"/>
          </a:xfrm>
        </p:spPr>
        <p:txBody>
          <a:bodyPr/>
          <a:lstStyle/>
          <a:p>
            <a:pPr eaLnBrk="1" hangingPunct="1">
              <a:buFont typeface="Wingdings" pitchFamily="2" charset="2"/>
              <a:buNone/>
              <a:tabLst>
                <a:tab pos="1939925" algn="l"/>
              </a:tabLst>
            </a:pPr>
            <a:r>
              <a:rPr lang="en-US" sz="2800" b="1" dirty="0" smtClean="0">
                <a:solidFill>
                  <a:srgbClr val="FF9900"/>
                </a:solidFill>
                <a:effectLst/>
              </a:rPr>
              <a:t>Rev. 1-2-3</a:t>
            </a:r>
            <a:r>
              <a:rPr lang="en-US" sz="2800" dirty="0" smtClean="0">
                <a:solidFill>
                  <a:srgbClr val="FF9900"/>
                </a:solidFill>
                <a:effectLst/>
              </a:rPr>
              <a:t>  </a:t>
            </a:r>
            <a:r>
              <a:rPr lang="en-US" sz="2800" dirty="0" smtClean="0">
                <a:effectLst/>
              </a:rPr>
              <a:t>- </a:t>
            </a:r>
            <a:r>
              <a:rPr lang="en-US" sz="2800" i="1" dirty="0" smtClean="0">
                <a:effectLst/>
              </a:rPr>
              <a:t>High Priest  </a:t>
            </a:r>
          </a:p>
          <a:p>
            <a:pPr eaLnBrk="1" hangingPunct="1">
              <a:buFont typeface="Wingdings" pitchFamily="2" charset="2"/>
              <a:buNone/>
            </a:pPr>
            <a:r>
              <a:rPr lang="en-US" sz="2800" b="1" dirty="0" smtClean="0">
                <a:solidFill>
                  <a:srgbClr val="FF9900"/>
                </a:solidFill>
                <a:effectLst/>
              </a:rPr>
              <a:t>Rev. 4-5</a:t>
            </a:r>
            <a:r>
              <a:rPr lang="en-US" sz="2800" dirty="0" smtClean="0">
                <a:solidFill>
                  <a:srgbClr val="FF9900"/>
                </a:solidFill>
                <a:effectLst/>
              </a:rPr>
              <a:t> </a:t>
            </a:r>
            <a:r>
              <a:rPr lang="en-US" sz="2800" dirty="0" smtClean="0">
                <a:effectLst/>
              </a:rPr>
              <a:t>	-</a:t>
            </a:r>
            <a:r>
              <a:rPr lang="en-US" sz="2800" i="1" dirty="0" smtClean="0">
                <a:effectLst/>
              </a:rPr>
              <a:t> Lamb of God with 7-sealed book</a:t>
            </a:r>
          </a:p>
          <a:p>
            <a:pPr eaLnBrk="1" hangingPunct="1">
              <a:buFont typeface="Wingdings" pitchFamily="2" charset="2"/>
              <a:buNone/>
            </a:pPr>
            <a:r>
              <a:rPr lang="en-US" sz="2800" b="1" dirty="0" smtClean="0">
                <a:solidFill>
                  <a:srgbClr val="FF9900"/>
                </a:solidFill>
                <a:effectLst/>
              </a:rPr>
              <a:t>Rev. 7:1-4</a:t>
            </a:r>
            <a:r>
              <a:rPr lang="en-US" sz="2800" dirty="0" smtClean="0">
                <a:solidFill>
                  <a:srgbClr val="FF9900"/>
                </a:solidFill>
                <a:effectLst/>
              </a:rPr>
              <a:t> </a:t>
            </a:r>
            <a:r>
              <a:rPr lang="en-US" sz="2800" dirty="0" smtClean="0">
                <a:effectLst/>
              </a:rPr>
              <a:t>- </a:t>
            </a:r>
            <a:r>
              <a:rPr lang="en-US" sz="2800" i="1" dirty="0" smtClean="0">
                <a:effectLst/>
              </a:rPr>
              <a:t>Sealing Angel</a:t>
            </a:r>
          </a:p>
          <a:p>
            <a:pPr eaLnBrk="1" hangingPunct="1">
              <a:buFont typeface="Wingdings" pitchFamily="2" charset="2"/>
              <a:buNone/>
            </a:pPr>
            <a:r>
              <a:rPr lang="en-US" sz="2800" b="1" dirty="0" smtClean="0">
                <a:solidFill>
                  <a:srgbClr val="FF9900"/>
                </a:solidFill>
                <a:effectLst/>
              </a:rPr>
              <a:t>Rev. 8:1-6</a:t>
            </a:r>
            <a:r>
              <a:rPr lang="en-US" sz="2800" dirty="0" smtClean="0">
                <a:solidFill>
                  <a:srgbClr val="FF9900"/>
                </a:solidFill>
                <a:effectLst/>
              </a:rPr>
              <a:t> </a:t>
            </a:r>
            <a:r>
              <a:rPr lang="en-US" sz="2800" dirty="0" smtClean="0">
                <a:effectLst/>
              </a:rPr>
              <a:t>- </a:t>
            </a:r>
            <a:r>
              <a:rPr lang="en-US" sz="2800" i="1" dirty="0" smtClean="0">
                <a:effectLst/>
              </a:rPr>
              <a:t>Angel-Priest</a:t>
            </a:r>
          </a:p>
          <a:p>
            <a:pPr eaLnBrk="1" hangingPunct="1">
              <a:buFont typeface="Wingdings" pitchFamily="2" charset="2"/>
              <a:buNone/>
            </a:pPr>
            <a:r>
              <a:rPr lang="en-US" sz="2800" b="1" u="sng" dirty="0" smtClean="0">
                <a:solidFill>
                  <a:srgbClr val="FF9900"/>
                </a:solidFill>
                <a:effectLst/>
              </a:rPr>
              <a:t>Rev. 10:1</a:t>
            </a:r>
            <a:r>
              <a:rPr lang="en-US" sz="2800" dirty="0" smtClean="0">
                <a:effectLst/>
              </a:rPr>
              <a:t>	- </a:t>
            </a:r>
            <a:r>
              <a:rPr lang="en-US" sz="2800" i="1" dirty="0" smtClean="0">
                <a:effectLst/>
              </a:rPr>
              <a:t>Mighty Jehovah-Angel w/ open book</a:t>
            </a:r>
          </a:p>
        </p:txBody>
      </p:sp>
      <p:sp>
        <p:nvSpPr>
          <p:cNvPr id="89092" name="Rectangle 3"/>
          <p:cNvSpPr>
            <a:spLocks noChangeArrowheads="1"/>
          </p:cNvSpPr>
          <p:nvPr/>
        </p:nvSpPr>
        <p:spPr bwMode="auto">
          <a:xfrm>
            <a:off x="685800" y="2362200"/>
            <a:ext cx="8001000" cy="22860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1139825"/>
          </a:xfrm>
        </p:spPr>
        <p:txBody>
          <a:bodyPr/>
          <a:lstStyle/>
          <a:p>
            <a:r>
              <a:rPr lang="en-US" smtClean="0">
                <a:solidFill>
                  <a:srgbClr val="FF9900"/>
                </a:solidFill>
                <a:effectLst/>
              </a:rPr>
              <a:t>Why Should We Care?</a:t>
            </a:r>
          </a:p>
        </p:txBody>
      </p:sp>
      <p:sp>
        <p:nvSpPr>
          <p:cNvPr id="3" name="Content Placeholder 2"/>
          <p:cNvSpPr>
            <a:spLocks noGrp="1"/>
          </p:cNvSpPr>
          <p:nvPr>
            <p:ph idx="1"/>
          </p:nvPr>
        </p:nvSpPr>
        <p:spPr>
          <a:xfrm>
            <a:off x="457200" y="1371600"/>
            <a:ext cx="8229600" cy="4530725"/>
          </a:xfrm>
        </p:spPr>
        <p:txBody>
          <a:bodyPr/>
          <a:lstStyle/>
          <a:p>
            <a:pPr>
              <a:defRPr/>
            </a:pPr>
            <a:r>
              <a:rPr lang="en-US" dirty="0" smtClean="0"/>
              <a:t>What we believe about the last days will affect how we approach life and our walk with Christ in light of the judgment we’ll receive for our deeds when he returns.</a:t>
            </a:r>
          </a:p>
          <a:p>
            <a:pPr>
              <a:defRPr/>
            </a:pPr>
            <a:endParaRPr lang="en-US" dirty="0" smtClean="0"/>
          </a:p>
          <a:p>
            <a:pPr>
              <a:defRPr/>
            </a:pPr>
            <a:r>
              <a:rPr lang="en-US" dirty="0" smtClean="0"/>
              <a:t>What we know and understand about the last days can prepare us to be discernible and effective witnesses in that time.</a:t>
            </a:r>
          </a:p>
          <a:p>
            <a:pPr>
              <a:defRPr/>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z="4000" b="1" smtClean="0">
                <a:solidFill>
                  <a:srgbClr val="FF9900"/>
                </a:solidFill>
                <a:effectLst/>
              </a:rPr>
              <a:t>The “Unveiling” of Jesus</a:t>
            </a:r>
            <a:br>
              <a:rPr lang="en-US" sz="4000" b="1" smtClean="0">
                <a:solidFill>
                  <a:srgbClr val="FF9900"/>
                </a:solidFill>
                <a:effectLst/>
              </a:rPr>
            </a:br>
            <a:r>
              <a:rPr lang="en-US" sz="2400" b="1" smtClean="0">
                <a:solidFill>
                  <a:schemeClr val="tx1"/>
                </a:solidFill>
                <a:effectLst/>
              </a:rPr>
              <a:t>Revelation 1-10</a:t>
            </a:r>
          </a:p>
        </p:txBody>
      </p:sp>
      <p:sp>
        <p:nvSpPr>
          <p:cNvPr id="90115" name="Rectangle 3"/>
          <p:cNvSpPr>
            <a:spLocks noGrp="1" noChangeArrowheads="1"/>
          </p:cNvSpPr>
          <p:nvPr>
            <p:ph type="body" idx="1"/>
          </p:nvPr>
        </p:nvSpPr>
        <p:spPr>
          <a:xfrm>
            <a:off x="685800" y="1828800"/>
            <a:ext cx="8839200" cy="4525963"/>
          </a:xfrm>
        </p:spPr>
        <p:txBody>
          <a:bodyPr/>
          <a:lstStyle/>
          <a:p>
            <a:pPr eaLnBrk="1" hangingPunct="1">
              <a:buFont typeface="Wingdings" pitchFamily="2" charset="2"/>
              <a:buNone/>
              <a:tabLst>
                <a:tab pos="1939925" algn="l"/>
              </a:tabLst>
            </a:pPr>
            <a:r>
              <a:rPr lang="en-US" sz="2800" b="1" dirty="0" smtClean="0">
                <a:solidFill>
                  <a:srgbClr val="FF9900"/>
                </a:solidFill>
                <a:effectLst/>
              </a:rPr>
              <a:t>Rev. 1-2-3</a:t>
            </a:r>
            <a:r>
              <a:rPr lang="en-US" sz="2800" dirty="0" smtClean="0">
                <a:solidFill>
                  <a:srgbClr val="FF9900"/>
                </a:solidFill>
                <a:effectLst/>
              </a:rPr>
              <a:t>  	</a:t>
            </a:r>
            <a:r>
              <a:rPr lang="en-US" sz="2800" dirty="0" smtClean="0">
                <a:effectLst/>
              </a:rPr>
              <a:t>- </a:t>
            </a:r>
            <a:r>
              <a:rPr lang="en-US" sz="2800" i="1" dirty="0" smtClean="0">
                <a:effectLst/>
              </a:rPr>
              <a:t>High Priest  </a:t>
            </a:r>
          </a:p>
          <a:p>
            <a:pPr eaLnBrk="1" hangingPunct="1">
              <a:buFont typeface="Wingdings" pitchFamily="2" charset="2"/>
              <a:buNone/>
              <a:tabLst>
                <a:tab pos="1939925" algn="l"/>
              </a:tabLst>
            </a:pPr>
            <a:r>
              <a:rPr lang="en-US" sz="2800" b="1" dirty="0" smtClean="0">
                <a:solidFill>
                  <a:srgbClr val="FF9900"/>
                </a:solidFill>
                <a:effectLst/>
              </a:rPr>
              <a:t>Rev. 4-5</a:t>
            </a:r>
            <a:r>
              <a:rPr lang="en-US" sz="2800" dirty="0" smtClean="0">
                <a:solidFill>
                  <a:srgbClr val="FF9900"/>
                </a:solidFill>
                <a:effectLst/>
              </a:rPr>
              <a:t> </a:t>
            </a:r>
            <a:r>
              <a:rPr lang="en-US" sz="2800" dirty="0" smtClean="0">
                <a:effectLst/>
              </a:rPr>
              <a:t>	-</a:t>
            </a:r>
            <a:r>
              <a:rPr lang="en-US" sz="2800" i="1" dirty="0" smtClean="0">
                <a:effectLst/>
              </a:rPr>
              <a:t> Lamb of God with 7-sealed book</a:t>
            </a:r>
          </a:p>
          <a:p>
            <a:pPr eaLnBrk="1" hangingPunct="1">
              <a:buFont typeface="Wingdings" pitchFamily="2" charset="2"/>
              <a:buNone/>
            </a:pPr>
            <a:r>
              <a:rPr lang="en-US" sz="2800" b="1" dirty="0" smtClean="0">
                <a:solidFill>
                  <a:srgbClr val="FF9900"/>
                </a:solidFill>
                <a:effectLst/>
              </a:rPr>
              <a:t>Rev. 7:1-4</a:t>
            </a:r>
            <a:r>
              <a:rPr lang="en-US" sz="2800" dirty="0" smtClean="0">
                <a:solidFill>
                  <a:srgbClr val="FF9900"/>
                </a:solidFill>
                <a:effectLst/>
              </a:rPr>
              <a:t> </a:t>
            </a:r>
            <a:r>
              <a:rPr lang="en-US" sz="2800" dirty="0" smtClean="0">
                <a:effectLst/>
              </a:rPr>
              <a:t>- </a:t>
            </a:r>
            <a:r>
              <a:rPr lang="en-US" sz="2800" i="1" dirty="0" smtClean="0">
                <a:effectLst/>
              </a:rPr>
              <a:t>Sealing Angel</a:t>
            </a:r>
          </a:p>
          <a:p>
            <a:pPr eaLnBrk="1" hangingPunct="1">
              <a:buFont typeface="Wingdings" pitchFamily="2" charset="2"/>
              <a:buNone/>
            </a:pPr>
            <a:r>
              <a:rPr lang="en-US" sz="2800" b="1" dirty="0" smtClean="0">
                <a:solidFill>
                  <a:srgbClr val="FF9900"/>
                </a:solidFill>
                <a:effectLst/>
              </a:rPr>
              <a:t>Rev. 8:1-6</a:t>
            </a:r>
            <a:r>
              <a:rPr lang="en-US" sz="2800" dirty="0" smtClean="0">
                <a:solidFill>
                  <a:srgbClr val="FF9900"/>
                </a:solidFill>
                <a:effectLst/>
              </a:rPr>
              <a:t> </a:t>
            </a:r>
            <a:r>
              <a:rPr lang="en-US" sz="2800" dirty="0" smtClean="0">
                <a:effectLst/>
              </a:rPr>
              <a:t>- </a:t>
            </a:r>
            <a:r>
              <a:rPr lang="en-US" sz="2800" i="1" dirty="0" smtClean="0">
                <a:effectLst/>
              </a:rPr>
              <a:t>Angel-Priest</a:t>
            </a:r>
          </a:p>
          <a:p>
            <a:pPr eaLnBrk="1" hangingPunct="1">
              <a:buFont typeface="Wingdings" pitchFamily="2" charset="2"/>
              <a:buNone/>
            </a:pPr>
            <a:r>
              <a:rPr lang="en-US" sz="2800" b="1" u="sng" dirty="0" smtClean="0">
                <a:solidFill>
                  <a:srgbClr val="FF9900"/>
                </a:solidFill>
                <a:effectLst/>
              </a:rPr>
              <a:t>Rev. 10:1</a:t>
            </a:r>
            <a:r>
              <a:rPr lang="en-US" sz="2800" dirty="0" smtClean="0">
                <a:effectLst/>
              </a:rPr>
              <a:t>	- </a:t>
            </a:r>
            <a:r>
              <a:rPr lang="en-US" sz="2800" i="1" dirty="0" smtClean="0">
                <a:effectLst/>
              </a:rPr>
              <a:t>Mighty Jehovah-Angel w/ open book</a:t>
            </a:r>
          </a:p>
        </p:txBody>
      </p:sp>
      <p:sp>
        <p:nvSpPr>
          <p:cNvPr id="90116" name="Rectangle 3"/>
          <p:cNvSpPr>
            <a:spLocks noChangeArrowheads="1"/>
          </p:cNvSpPr>
          <p:nvPr/>
        </p:nvSpPr>
        <p:spPr bwMode="auto">
          <a:xfrm>
            <a:off x="685800" y="2819400"/>
            <a:ext cx="8001000" cy="18288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1" smtClean="0">
                <a:solidFill>
                  <a:srgbClr val="FF9900"/>
                </a:solidFill>
                <a:effectLst/>
              </a:rPr>
              <a:t>The “Unveiling” of Jesus</a:t>
            </a:r>
            <a:br>
              <a:rPr lang="en-US" sz="4000" b="1" smtClean="0">
                <a:solidFill>
                  <a:srgbClr val="FF9900"/>
                </a:solidFill>
                <a:effectLst/>
              </a:rPr>
            </a:br>
            <a:r>
              <a:rPr lang="en-US" sz="2400" b="1" smtClean="0">
                <a:solidFill>
                  <a:schemeClr val="tx1"/>
                </a:solidFill>
                <a:effectLst/>
              </a:rPr>
              <a:t>Revelation 1-10</a:t>
            </a:r>
          </a:p>
        </p:txBody>
      </p:sp>
      <p:sp>
        <p:nvSpPr>
          <p:cNvPr id="91139" name="Rectangle 3"/>
          <p:cNvSpPr>
            <a:spLocks noGrp="1" noChangeArrowheads="1"/>
          </p:cNvSpPr>
          <p:nvPr>
            <p:ph type="body" idx="1"/>
          </p:nvPr>
        </p:nvSpPr>
        <p:spPr>
          <a:xfrm>
            <a:off x="685800" y="1828800"/>
            <a:ext cx="8839200" cy="4525963"/>
          </a:xfrm>
        </p:spPr>
        <p:txBody>
          <a:bodyPr/>
          <a:lstStyle/>
          <a:p>
            <a:pPr eaLnBrk="1" hangingPunct="1">
              <a:buFont typeface="Wingdings" pitchFamily="2" charset="2"/>
              <a:buNone/>
              <a:tabLst>
                <a:tab pos="1939925" algn="l"/>
              </a:tabLst>
            </a:pPr>
            <a:r>
              <a:rPr lang="en-US" sz="2800" b="1" dirty="0" smtClean="0">
                <a:solidFill>
                  <a:srgbClr val="FF9900"/>
                </a:solidFill>
                <a:effectLst/>
              </a:rPr>
              <a:t>Rev. 1-2-3</a:t>
            </a:r>
            <a:r>
              <a:rPr lang="en-US" sz="2800" dirty="0" smtClean="0">
                <a:solidFill>
                  <a:srgbClr val="FF9900"/>
                </a:solidFill>
                <a:effectLst/>
              </a:rPr>
              <a:t>  	</a:t>
            </a:r>
            <a:r>
              <a:rPr lang="en-US" sz="2800" dirty="0" smtClean="0">
                <a:effectLst/>
              </a:rPr>
              <a:t>- </a:t>
            </a:r>
            <a:r>
              <a:rPr lang="en-US" sz="2800" i="1" dirty="0" smtClean="0">
                <a:effectLst/>
              </a:rPr>
              <a:t>High Priest  </a:t>
            </a:r>
          </a:p>
          <a:p>
            <a:pPr eaLnBrk="1" hangingPunct="1">
              <a:buFont typeface="Wingdings" pitchFamily="2" charset="2"/>
              <a:buNone/>
              <a:tabLst>
                <a:tab pos="1939925" algn="l"/>
              </a:tabLst>
            </a:pPr>
            <a:r>
              <a:rPr lang="en-US" sz="2800" b="1" dirty="0" smtClean="0">
                <a:solidFill>
                  <a:srgbClr val="FF9900"/>
                </a:solidFill>
                <a:effectLst/>
              </a:rPr>
              <a:t>Rev. 4-5</a:t>
            </a:r>
            <a:r>
              <a:rPr lang="en-US" sz="2800" dirty="0" smtClean="0">
                <a:solidFill>
                  <a:srgbClr val="FF9900"/>
                </a:solidFill>
                <a:effectLst/>
              </a:rPr>
              <a:t> </a:t>
            </a:r>
            <a:r>
              <a:rPr lang="en-US" sz="2800" dirty="0" smtClean="0">
                <a:effectLst/>
              </a:rPr>
              <a:t>	-</a:t>
            </a:r>
            <a:r>
              <a:rPr lang="en-US" sz="2800" i="1" dirty="0" smtClean="0">
                <a:effectLst/>
              </a:rPr>
              <a:t> Lamb of God with 7-sealed book</a:t>
            </a:r>
          </a:p>
          <a:p>
            <a:pPr eaLnBrk="1" hangingPunct="1">
              <a:buFont typeface="Wingdings" pitchFamily="2" charset="2"/>
              <a:buNone/>
              <a:tabLst>
                <a:tab pos="1939925" algn="l"/>
              </a:tabLst>
            </a:pPr>
            <a:r>
              <a:rPr lang="en-US" sz="2800" b="1" dirty="0" smtClean="0">
                <a:solidFill>
                  <a:srgbClr val="FF9900"/>
                </a:solidFill>
                <a:effectLst/>
              </a:rPr>
              <a:t>Rev. 7:1-4</a:t>
            </a:r>
            <a:r>
              <a:rPr lang="en-US" sz="2800" dirty="0" smtClean="0">
                <a:solidFill>
                  <a:srgbClr val="FF9900"/>
                </a:solidFill>
                <a:effectLst/>
              </a:rPr>
              <a:t> 	</a:t>
            </a:r>
            <a:r>
              <a:rPr lang="en-US" sz="2800" dirty="0" smtClean="0">
                <a:effectLst/>
              </a:rPr>
              <a:t>- </a:t>
            </a:r>
            <a:r>
              <a:rPr lang="en-US" sz="2800" i="1" dirty="0" smtClean="0">
                <a:effectLst/>
              </a:rPr>
              <a:t>Sealing Angel</a:t>
            </a:r>
          </a:p>
          <a:p>
            <a:pPr eaLnBrk="1" hangingPunct="1">
              <a:buFont typeface="Wingdings" pitchFamily="2" charset="2"/>
              <a:buNone/>
              <a:tabLst>
                <a:tab pos="1939925" algn="l"/>
              </a:tabLst>
            </a:pPr>
            <a:r>
              <a:rPr lang="en-US" sz="2800" b="1" dirty="0" smtClean="0">
                <a:solidFill>
                  <a:srgbClr val="FF9900"/>
                </a:solidFill>
                <a:effectLst/>
              </a:rPr>
              <a:t>Rev. 8:1-6</a:t>
            </a:r>
            <a:r>
              <a:rPr lang="en-US" sz="2800" dirty="0" smtClean="0">
                <a:solidFill>
                  <a:srgbClr val="FF9900"/>
                </a:solidFill>
                <a:effectLst/>
              </a:rPr>
              <a:t> </a:t>
            </a:r>
            <a:r>
              <a:rPr lang="en-US" sz="2800" dirty="0" smtClean="0">
                <a:effectLst/>
              </a:rPr>
              <a:t>- </a:t>
            </a:r>
            <a:r>
              <a:rPr lang="en-US" sz="2800" i="1" dirty="0" smtClean="0">
                <a:effectLst/>
              </a:rPr>
              <a:t>Angel-Priest</a:t>
            </a:r>
          </a:p>
          <a:p>
            <a:pPr eaLnBrk="1" hangingPunct="1">
              <a:buFont typeface="Wingdings" pitchFamily="2" charset="2"/>
              <a:buNone/>
            </a:pPr>
            <a:r>
              <a:rPr lang="en-US" sz="2800" b="1" u="sng" dirty="0" smtClean="0">
                <a:solidFill>
                  <a:srgbClr val="FF9900"/>
                </a:solidFill>
                <a:effectLst/>
              </a:rPr>
              <a:t>Rev. 10:1</a:t>
            </a:r>
            <a:r>
              <a:rPr lang="en-US" sz="2800" dirty="0" smtClean="0">
                <a:effectLst/>
              </a:rPr>
              <a:t>	- </a:t>
            </a:r>
            <a:r>
              <a:rPr lang="en-US" sz="2800" i="1" dirty="0" smtClean="0">
                <a:effectLst/>
              </a:rPr>
              <a:t>Mighty Jehovah-Angel w/ open book</a:t>
            </a:r>
          </a:p>
        </p:txBody>
      </p:sp>
      <p:sp>
        <p:nvSpPr>
          <p:cNvPr id="91140" name="Rectangle 3"/>
          <p:cNvSpPr>
            <a:spLocks noChangeArrowheads="1"/>
          </p:cNvSpPr>
          <p:nvPr/>
        </p:nvSpPr>
        <p:spPr bwMode="auto">
          <a:xfrm>
            <a:off x="685800" y="3429000"/>
            <a:ext cx="8001000" cy="12192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z="4000" b="1" smtClean="0">
                <a:solidFill>
                  <a:srgbClr val="FF9900"/>
                </a:solidFill>
                <a:effectLst/>
              </a:rPr>
              <a:t>The “Unveiling” of Jesus</a:t>
            </a:r>
            <a:br>
              <a:rPr lang="en-US" sz="4000" b="1" smtClean="0">
                <a:solidFill>
                  <a:srgbClr val="FF9900"/>
                </a:solidFill>
                <a:effectLst/>
              </a:rPr>
            </a:br>
            <a:r>
              <a:rPr lang="en-US" sz="2400" b="1" smtClean="0">
                <a:solidFill>
                  <a:schemeClr val="tx1"/>
                </a:solidFill>
                <a:effectLst/>
              </a:rPr>
              <a:t>Revelation 1-10</a:t>
            </a:r>
          </a:p>
        </p:txBody>
      </p:sp>
      <p:sp>
        <p:nvSpPr>
          <p:cNvPr id="92163" name="Rectangle 3"/>
          <p:cNvSpPr>
            <a:spLocks noGrp="1" noChangeArrowheads="1"/>
          </p:cNvSpPr>
          <p:nvPr>
            <p:ph type="body" idx="1"/>
          </p:nvPr>
        </p:nvSpPr>
        <p:spPr>
          <a:xfrm>
            <a:off x="685800" y="1828800"/>
            <a:ext cx="8839200" cy="4525963"/>
          </a:xfrm>
        </p:spPr>
        <p:txBody>
          <a:bodyPr/>
          <a:lstStyle/>
          <a:p>
            <a:pPr defTabSz="944563" eaLnBrk="1" hangingPunct="1">
              <a:buFont typeface="Wingdings" pitchFamily="2" charset="2"/>
              <a:buNone/>
              <a:tabLst>
                <a:tab pos="1939925" algn="l"/>
              </a:tabLst>
            </a:pPr>
            <a:r>
              <a:rPr lang="en-US" sz="2800" b="1" dirty="0" smtClean="0">
                <a:solidFill>
                  <a:srgbClr val="FF9900"/>
                </a:solidFill>
                <a:effectLst/>
              </a:rPr>
              <a:t>Rev. 1-2-3</a:t>
            </a:r>
            <a:r>
              <a:rPr lang="en-US" sz="2800" dirty="0" smtClean="0">
                <a:solidFill>
                  <a:srgbClr val="FF9900"/>
                </a:solidFill>
                <a:effectLst/>
              </a:rPr>
              <a:t>  	</a:t>
            </a:r>
            <a:r>
              <a:rPr lang="en-US" sz="2800" dirty="0" smtClean="0">
                <a:effectLst/>
              </a:rPr>
              <a:t>- </a:t>
            </a:r>
            <a:r>
              <a:rPr lang="en-US" sz="2800" i="1" dirty="0" smtClean="0">
                <a:effectLst/>
              </a:rPr>
              <a:t>High Priest  </a:t>
            </a:r>
          </a:p>
          <a:p>
            <a:pPr defTabSz="944563" eaLnBrk="1" hangingPunct="1">
              <a:buFont typeface="Wingdings" pitchFamily="2" charset="2"/>
              <a:buNone/>
              <a:tabLst>
                <a:tab pos="1939925" algn="l"/>
              </a:tabLst>
            </a:pPr>
            <a:r>
              <a:rPr lang="en-US" sz="2800" b="1" dirty="0" smtClean="0">
                <a:solidFill>
                  <a:srgbClr val="FF9900"/>
                </a:solidFill>
                <a:effectLst/>
              </a:rPr>
              <a:t>Rev. 4-5</a:t>
            </a:r>
            <a:r>
              <a:rPr lang="en-US" sz="2800" dirty="0" smtClean="0">
                <a:solidFill>
                  <a:srgbClr val="FF9900"/>
                </a:solidFill>
                <a:effectLst/>
              </a:rPr>
              <a:t> </a:t>
            </a:r>
            <a:r>
              <a:rPr lang="en-US" sz="2800" dirty="0" smtClean="0">
                <a:effectLst/>
              </a:rPr>
              <a:t>	-</a:t>
            </a:r>
            <a:r>
              <a:rPr lang="en-US" sz="2800" i="1" dirty="0" smtClean="0">
                <a:effectLst/>
              </a:rPr>
              <a:t> Lamb of God with 7-sealed book</a:t>
            </a:r>
          </a:p>
          <a:p>
            <a:pPr defTabSz="944563" eaLnBrk="1" hangingPunct="1">
              <a:buFont typeface="Wingdings" pitchFamily="2" charset="2"/>
              <a:buNone/>
              <a:tabLst>
                <a:tab pos="1939925" algn="l"/>
              </a:tabLst>
            </a:pPr>
            <a:r>
              <a:rPr lang="en-US" sz="2800" b="1" dirty="0" smtClean="0">
                <a:solidFill>
                  <a:srgbClr val="FF9900"/>
                </a:solidFill>
                <a:effectLst/>
              </a:rPr>
              <a:t>Rev. 7:1-4</a:t>
            </a:r>
            <a:r>
              <a:rPr lang="en-US" sz="2800" dirty="0" smtClean="0">
                <a:solidFill>
                  <a:srgbClr val="FF9900"/>
                </a:solidFill>
                <a:effectLst/>
              </a:rPr>
              <a:t>  	</a:t>
            </a:r>
            <a:r>
              <a:rPr lang="en-US" sz="2800" dirty="0" smtClean="0">
                <a:effectLst/>
              </a:rPr>
              <a:t>- </a:t>
            </a:r>
            <a:r>
              <a:rPr lang="en-US" sz="2800" i="1" dirty="0" smtClean="0">
                <a:effectLst/>
              </a:rPr>
              <a:t>Sealing Angel</a:t>
            </a:r>
          </a:p>
          <a:p>
            <a:pPr defTabSz="944563" eaLnBrk="1" hangingPunct="1">
              <a:buFont typeface="Wingdings" pitchFamily="2" charset="2"/>
              <a:buNone/>
              <a:tabLst>
                <a:tab pos="1939925" algn="l"/>
              </a:tabLst>
            </a:pPr>
            <a:r>
              <a:rPr lang="en-US" sz="2800" b="1" dirty="0" smtClean="0">
                <a:solidFill>
                  <a:srgbClr val="FF9900"/>
                </a:solidFill>
                <a:effectLst/>
              </a:rPr>
              <a:t>Rev. 8:1-6</a:t>
            </a:r>
            <a:r>
              <a:rPr lang="en-US" sz="2800" dirty="0" smtClean="0">
                <a:solidFill>
                  <a:srgbClr val="FF9900"/>
                </a:solidFill>
                <a:effectLst/>
              </a:rPr>
              <a:t>  	</a:t>
            </a:r>
            <a:r>
              <a:rPr lang="en-US" sz="2800" dirty="0" smtClean="0">
                <a:effectLst/>
              </a:rPr>
              <a:t>- </a:t>
            </a:r>
            <a:r>
              <a:rPr lang="en-US" sz="2800" i="1" dirty="0" smtClean="0">
                <a:effectLst/>
              </a:rPr>
              <a:t>Angel-Priest</a:t>
            </a:r>
          </a:p>
          <a:p>
            <a:pPr eaLnBrk="1" hangingPunct="1">
              <a:buFont typeface="Wingdings" pitchFamily="2" charset="2"/>
              <a:buNone/>
            </a:pPr>
            <a:r>
              <a:rPr lang="en-US" sz="2800" b="1" u="sng" dirty="0" smtClean="0">
                <a:solidFill>
                  <a:srgbClr val="FF9900"/>
                </a:solidFill>
                <a:effectLst/>
              </a:rPr>
              <a:t>Rev. 10:1</a:t>
            </a:r>
            <a:r>
              <a:rPr lang="en-US" sz="2800" dirty="0" smtClean="0">
                <a:effectLst/>
              </a:rPr>
              <a:t>	- </a:t>
            </a:r>
            <a:r>
              <a:rPr lang="en-US" sz="2800" i="1" dirty="0" smtClean="0">
                <a:effectLst/>
              </a:rPr>
              <a:t>Mighty Jehovah-Angel w/ open book</a:t>
            </a:r>
          </a:p>
        </p:txBody>
      </p:sp>
      <p:sp>
        <p:nvSpPr>
          <p:cNvPr id="92164" name="Rectangle 3"/>
          <p:cNvSpPr>
            <a:spLocks noChangeArrowheads="1"/>
          </p:cNvSpPr>
          <p:nvPr/>
        </p:nvSpPr>
        <p:spPr bwMode="auto">
          <a:xfrm>
            <a:off x="762000" y="3886200"/>
            <a:ext cx="8001000" cy="762000"/>
          </a:xfrm>
          <a:prstGeom prst="rect">
            <a:avLst/>
          </a:prstGeom>
          <a:solidFill>
            <a:schemeClr val="bg1"/>
          </a:solidFill>
          <a:ln w="9525" algn="ctr">
            <a:noFill/>
            <a:round/>
            <a:headEnd/>
            <a:tailEnd/>
          </a:ln>
        </p:spPr>
        <p:txBody>
          <a:bodyP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z="4000" b="1" smtClean="0">
                <a:solidFill>
                  <a:srgbClr val="FF9900"/>
                </a:solidFill>
                <a:effectLst/>
              </a:rPr>
              <a:t>The “Unveiling” of Jesus</a:t>
            </a:r>
            <a:br>
              <a:rPr lang="en-US" sz="4000" b="1" smtClean="0">
                <a:solidFill>
                  <a:srgbClr val="FF9900"/>
                </a:solidFill>
                <a:effectLst/>
              </a:rPr>
            </a:br>
            <a:r>
              <a:rPr lang="en-US" sz="2400" b="1" smtClean="0">
                <a:solidFill>
                  <a:schemeClr val="tx1"/>
                </a:solidFill>
                <a:effectLst/>
              </a:rPr>
              <a:t>Revelation 1-10</a:t>
            </a:r>
          </a:p>
        </p:txBody>
      </p:sp>
      <p:sp>
        <p:nvSpPr>
          <p:cNvPr id="93187" name="Rectangle 3"/>
          <p:cNvSpPr>
            <a:spLocks noGrp="1" noChangeArrowheads="1"/>
          </p:cNvSpPr>
          <p:nvPr>
            <p:ph type="body" idx="1"/>
          </p:nvPr>
        </p:nvSpPr>
        <p:spPr>
          <a:xfrm>
            <a:off x="685800" y="1828800"/>
            <a:ext cx="8839200" cy="4525963"/>
          </a:xfrm>
        </p:spPr>
        <p:txBody>
          <a:bodyPr/>
          <a:lstStyle/>
          <a:p>
            <a:pPr eaLnBrk="1" hangingPunct="1">
              <a:buFont typeface="Wingdings" pitchFamily="2" charset="2"/>
              <a:buNone/>
              <a:tabLst>
                <a:tab pos="1939925" algn="l"/>
              </a:tabLst>
            </a:pPr>
            <a:r>
              <a:rPr lang="en-US" sz="2800" b="1" dirty="0" smtClean="0">
                <a:solidFill>
                  <a:srgbClr val="FF9900"/>
                </a:solidFill>
                <a:effectLst/>
              </a:rPr>
              <a:t>Rev. 1-2-3</a:t>
            </a:r>
            <a:r>
              <a:rPr lang="en-US" sz="2800" dirty="0" smtClean="0">
                <a:solidFill>
                  <a:srgbClr val="FF9900"/>
                </a:solidFill>
                <a:effectLst/>
              </a:rPr>
              <a:t>  	</a:t>
            </a:r>
            <a:r>
              <a:rPr lang="en-US" sz="2800" dirty="0" smtClean="0">
                <a:effectLst/>
              </a:rPr>
              <a:t>- </a:t>
            </a:r>
            <a:r>
              <a:rPr lang="en-US" sz="2800" i="1" dirty="0" smtClean="0">
                <a:effectLst/>
              </a:rPr>
              <a:t>High Priest  </a:t>
            </a:r>
          </a:p>
          <a:p>
            <a:pPr eaLnBrk="1" hangingPunct="1">
              <a:buFont typeface="Wingdings" pitchFamily="2" charset="2"/>
              <a:buNone/>
              <a:tabLst>
                <a:tab pos="1939925" algn="l"/>
              </a:tabLst>
            </a:pPr>
            <a:r>
              <a:rPr lang="en-US" sz="2800" b="1" dirty="0" smtClean="0">
                <a:solidFill>
                  <a:srgbClr val="FF9900"/>
                </a:solidFill>
                <a:effectLst/>
              </a:rPr>
              <a:t>Rev. 4-5</a:t>
            </a:r>
            <a:r>
              <a:rPr lang="en-US" sz="2800" dirty="0" smtClean="0">
                <a:solidFill>
                  <a:srgbClr val="FF9900"/>
                </a:solidFill>
                <a:effectLst/>
              </a:rPr>
              <a:t> </a:t>
            </a:r>
            <a:r>
              <a:rPr lang="en-US" sz="2800" dirty="0" smtClean="0">
                <a:effectLst/>
              </a:rPr>
              <a:t>	-</a:t>
            </a:r>
            <a:r>
              <a:rPr lang="en-US" sz="2800" i="1" dirty="0" smtClean="0">
                <a:effectLst/>
              </a:rPr>
              <a:t> Lamb of God with 7-sealed book</a:t>
            </a:r>
          </a:p>
          <a:p>
            <a:pPr eaLnBrk="1" hangingPunct="1">
              <a:buFont typeface="Wingdings" pitchFamily="2" charset="2"/>
              <a:buNone/>
              <a:tabLst>
                <a:tab pos="1939925" algn="l"/>
              </a:tabLst>
            </a:pPr>
            <a:r>
              <a:rPr lang="en-US" sz="2800" b="1" dirty="0" smtClean="0">
                <a:solidFill>
                  <a:srgbClr val="FF9900"/>
                </a:solidFill>
                <a:effectLst/>
              </a:rPr>
              <a:t>Rev. 7:1-4</a:t>
            </a:r>
            <a:r>
              <a:rPr lang="en-US" sz="2800" dirty="0" smtClean="0">
                <a:solidFill>
                  <a:srgbClr val="FF9900"/>
                </a:solidFill>
                <a:effectLst/>
              </a:rPr>
              <a:t> 	</a:t>
            </a:r>
            <a:r>
              <a:rPr lang="en-US" sz="2800" dirty="0" smtClean="0">
                <a:effectLst/>
              </a:rPr>
              <a:t>- </a:t>
            </a:r>
            <a:r>
              <a:rPr lang="en-US" sz="2800" i="1" dirty="0" smtClean="0">
                <a:effectLst/>
              </a:rPr>
              <a:t>Sealing Angel</a:t>
            </a:r>
          </a:p>
          <a:p>
            <a:pPr eaLnBrk="1" hangingPunct="1">
              <a:buFont typeface="Wingdings" pitchFamily="2" charset="2"/>
              <a:buNone/>
              <a:tabLst>
                <a:tab pos="1939925" algn="l"/>
              </a:tabLst>
            </a:pPr>
            <a:r>
              <a:rPr lang="en-US" sz="2800" b="1" dirty="0" smtClean="0">
                <a:solidFill>
                  <a:srgbClr val="FF9900"/>
                </a:solidFill>
                <a:effectLst/>
              </a:rPr>
              <a:t>Rev. 8:1-6</a:t>
            </a:r>
            <a:r>
              <a:rPr lang="en-US" sz="2800" dirty="0" smtClean="0">
                <a:solidFill>
                  <a:srgbClr val="FF9900"/>
                </a:solidFill>
                <a:effectLst/>
              </a:rPr>
              <a:t> 	</a:t>
            </a:r>
            <a:r>
              <a:rPr lang="en-US" sz="2800" dirty="0" smtClean="0">
                <a:effectLst/>
              </a:rPr>
              <a:t>- </a:t>
            </a:r>
            <a:r>
              <a:rPr lang="en-US" sz="2800" i="1" dirty="0" smtClean="0">
                <a:effectLst/>
              </a:rPr>
              <a:t>Angel-Priest</a:t>
            </a:r>
          </a:p>
          <a:p>
            <a:pPr eaLnBrk="1" hangingPunct="1">
              <a:buFont typeface="Wingdings" pitchFamily="2" charset="2"/>
              <a:buNone/>
              <a:tabLst>
                <a:tab pos="1939925" algn="l"/>
              </a:tabLst>
            </a:pPr>
            <a:r>
              <a:rPr lang="en-US" sz="2800" b="1" u="sng" dirty="0" smtClean="0">
                <a:solidFill>
                  <a:srgbClr val="FF9900"/>
                </a:solidFill>
                <a:effectLst/>
              </a:rPr>
              <a:t>Rev. 10:1</a:t>
            </a:r>
            <a:r>
              <a:rPr lang="en-US" sz="2800" dirty="0" smtClean="0">
                <a:effectLst/>
              </a:rPr>
              <a:t>	- </a:t>
            </a:r>
            <a:r>
              <a:rPr lang="en-US" sz="2800" i="1" dirty="0" smtClean="0">
                <a:effectLst/>
              </a:rPr>
              <a:t>Mighty Jehovah-Angel w/ open book</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Line 4"/>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94211" name="Line 5"/>
          <p:cNvSpPr>
            <a:spLocks noChangeShapeType="1"/>
          </p:cNvSpPr>
          <p:nvPr/>
        </p:nvSpPr>
        <p:spPr bwMode="auto">
          <a:xfrm>
            <a:off x="8839200" y="2362200"/>
            <a:ext cx="0" cy="3886200"/>
          </a:xfrm>
          <a:prstGeom prst="line">
            <a:avLst/>
          </a:prstGeom>
          <a:noFill/>
          <a:ln w="28575">
            <a:solidFill>
              <a:schemeClr val="tx1"/>
            </a:solidFill>
            <a:round/>
            <a:headEnd/>
            <a:tailEnd/>
          </a:ln>
        </p:spPr>
        <p:txBody>
          <a:bodyPr/>
          <a:lstStyle/>
          <a:p>
            <a:endParaRPr lang="en-US"/>
          </a:p>
        </p:txBody>
      </p:sp>
      <p:sp>
        <p:nvSpPr>
          <p:cNvPr id="94212"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94213"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94214"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94215" name="Rectangle 9"/>
          <p:cNvSpPr>
            <a:spLocks noChangeArrowheads="1"/>
          </p:cNvSpPr>
          <p:nvPr/>
        </p:nvSpPr>
        <p:spPr bwMode="auto">
          <a:xfrm>
            <a:off x="2362200" y="927100"/>
            <a:ext cx="49530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10</a:t>
            </a:r>
          </a:p>
          <a:p>
            <a:pPr algn="ctr">
              <a:tabLst>
                <a:tab pos="228600" algn="l"/>
                <a:tab pos="457200" algn="l"/>
                <a:tab pos="685800" algn="l"/>
                <a:tab pos="914400" algn="l"/>
              </a:tabLst>
            </a:pPr>
            <a:r>
              <a:rPr lang="en-US" sz="1600" b="0">
                <a:latin typeface="Tahoma Small Cap" pitchFamily="34" charset="0"/>
              </a:rPr>
              <a:t>the Parenthetical Vision &amp; The 7</a:t>
            </a:r>
            <a:r>
              <a:rPr lang="en-US" sz="1600" b="0" baseline="30000">
                <a:latin typeface="Tahoma Small Cap" pitchFamily="34" charset="0"/>
              </a:rPr>
              <a:t>th</a:t>
            </a:r>
            <a:r>
              <a:rPr lang="en-US" sz="1600" b="0">
                <a:latin typeface="Tahoma Small Cap" pitchFamily="34" charset="0"/>
              </a:rPr>
              <a:t> Trump</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Little Scroll</a:t>
            </a:r>
            <a:r>
              <a:rPr lang="en-US" sz="1600" b="0">
                <a:solidFill>
                  <a:schemeClr val="hlink"/>
                </a:solidFill>
                <a:latin typeface="Tahoma Small Cap" pitchFamily="34" charset="0"/>
              </a:rPr>
              <a:t>)</a:t>
            </a:r>
          </a:p>
        </p:txBody>
      </p:sp>
      <p:sp>
        <p:nvSpPr>
          <p:cNvPr id="94216"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94217" name="Rectangle 11"/>
          <p:cNvSpPr>
            <a:spLocks noChangeArrowheads="1"/>
          </p:cNvSpPr>
          <p:nvPr/>
        </p:nvSpPr>
        <p:spPr bwMode="auto">
          <a:xfrm>
            <a:off x="609600" y="1900238"/>
            <a:ext cx="8229600" cy="3662362"/>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endParaRPr lang="en-US">
              <a:solidFill>
                <a:schemeClr val="hlink"/>
              </a:solidFill>
              <a:latin typeface="Tahoma Small Cap" pitchFamily="34" charset="0"/>
              <a:cs typeface="Times New Roman" pitchFamily="18" charset="0"/>
            </a:endParaRPr>
          </a:p>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a:t>
            </a:r>
            <a:r>
              <a:rPr lang="en-US">
                <a:solidFill>
                  <a:srgbClr val="FF9900"/>
                </a:solidFill>
                <a:latin typeface="Tahoma Small Cap" pitchFamily="34" charset="0"/>
                <a:cs typeface="Times New Roman" pitchFamily="18" charset="0"/>
              </a:rPr>
              <a:t>10</a:t>
            </a:r>
          </a:p>
          <a:p>
            <a:pPr>
              <a:tabLst>
                <a:tab pos="228600" algn="l"/>
                <a:tab pos="457200" algn="l"/>
                <a:tab pos="685800" algn="l"/>
                <a:tab pos="914400" algn="l"/>
              </a:tabLst>
            </a:pPr>
            <a:r>
              <a:rPr lang="en-US" b="0" i="1"/>
              <a:t>	  </a:t>
            </a:r>
            <a:r>
              <a:rPr lang="en-US" b="0" i="1">
                <a:latin typeface="Tahoma Small Cap" pitchFamily="34" charset="0"/>
              </a:rPr>
              <a:t>• </a:t>
            </a:r>
            <a:r>
              <a:rPr lang="en-US" i="1" u="sng">
                <a:latin typeface="Tahoma Small Cap" pitchFamily="34" charset="0"/>
              </a:rPr>
              <a:t>7</a:t>
            </a:r>
            <a:r>
              <a:rPr lang="en-US" i="1" u="sng" baseline="30000">
                <a:latin typeface="Tahoma Small Cap" pitchFamily="34" charset="0"/>
              </a:rPr>
              <a:t>th</a:t>
            </a:r>
            <a:r>
              <a:rPr lang="en-US" i="1">
                <a:latin typeface="Tahoma Small Cap" pitchFamily="34" charset="0"/>
              </a:rPr>
              <a:t> seal: </a:t>
            </a:r>
            <a:r>
              <a:rPr lang="en-US" b="0" i="1">
                <a:solidFill>
                  <a:schemeClr val="hlink"/>
                </a:solidFill>
                <a:latin typeface="Tahoma Small Cap" pitchFamily="34" charset="0"/>
              </a:rPr>
              <a:t>Silence</a:t>
            </a:r>
            <a:r>
              <a:rPr lang="en-US" b="0" i="1">
                <a:latin typeface="Tahoma Small Cap" pitchFamily="34" charset="0"/>
              </a:rPr>
              <a:t> &amp; the </a:t>
            </a:r>
            <a:r>
              <a:rPr lang="en-US" b="0" i="1">
                <a:solidFill>
                  <a:schemeClr val="hlink"/>
                </a:solidFill>
                <a:latin typeface="Tahoma Small Cap" pitchFamily="34" charset="0"/>
              </a:rPr>
              <a:t>7 Trumpets</a:t>
            </a:r>
            <a:r>
              <a:rPr lang="en-US" b="0" i="1">
                <a:latin typeface="Tahoma Small Cap" pitchFamily="34" charset="0"/>
              </a:rPr>
              <a:t> </a:t>
            </a:r>
            <a:r>
              <a:rPr lang="en-US" b="0" i="1"/>
              <a:t>(Day of At-One-Ment)</a:t>
            </a:r>
          </a:p>
          <a:p>
            <a:pPr>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1</a:t>
            </a:r>
            <a:r>
              <a:rPr lang="en-US" i="1" baseline="30000">
                <a:solidFill>
                  <a:schemeClr val="hlink"/>
                </a:solidFill>
                <a:latin typeface="Tahoma Small Cap" pitchFamily="34" charset="0"/>
              </a:rPr>
              <a:t>st</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earth’s vegetation</a:t>
            </a:r>
            <a:r>
              <a:rPr lang="en-US" b="0" i="1"/>
              <a:t> destroyed</a:t>
            </a:r>
          </a:p>
          <a:p>
            <a:pPr>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2</a:t>
            </a:r>
            <a:r>
              <a:rPr lang="en-US" i="1" baseline="30000">
                <a:solidFill>
                  <a:schemeClr val="hlink"/>
                </a:solidFill>
                <a:latin typeface="Tahoma Small Cap" pitchFamily="34" charset="0"/>
              </a:rPr>
              <a:t>nd</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sea</a:t>
            </a:r>
            <a:r>
              <a:rPr lang="en-US" b="0" i="1"/>
              <a:t> becomes blood</a:t>
            </a:r>
          </a:p>
          <a:p>
            <a:pPr>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3</a:t>
            </a:r>
            <a:r>
              <a:rPr lang="en-US" i="1" baseline="30000">
                <a:solidFill>
                  <a:schemeClr val="hlink"/>
                </a:solidFill>
                <a:latin typeface="Tahoma Small Cap" pitchFamily="34" charset="0"/>
              </a:rPr>
              <a:t>rd</a:t>
            </a:r>
            <a:r>
              <a:rPr lang="en-US" i="1">
                <a:latin typeface="Tahoma Small Cap" pitchFamily="34" charset="0"/>
              </a:rPr>
              <a:t> Trump</a:t>
            </a:r>
            <a:r>
              <a:rPr lang="en-US" b="0" i="1">
                <a:latin typeface="Tahoma Small Cap" pitchFamily="34" charset="0"/>
              </a:rPr>
              <a:t>:</a:t>
            </a:r>
            <a:r>
              <a:rPr lang="en-US" b="0" i="1"/>
              <a:t> 1/3rd of </a:t>
            </a:r>
            <a:r>
              <a:rPr lang="en-US" b="0" i="1">
                <a:solidFill>
                  <a:schemeClr val="hlink"/>
                </a:solidFill>
              </a:rPr>
              <a:t>rivers &amp; springs</a:t>
            </a:r>
            <a:r>
              <a:rPr lang="en-US" b="0" i="1"/>
              <a:t> polluted  </a:t>
            </a:r>
          </a:p>
          <a:p>
            <a:pPr>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4</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day &amp; night</a:t>
            </a:r>
            <a:r>
              <a:rPr lang="en-US" b="0" i="1"/>
              <a:t> (no light)                                                                                                                                                   	                      (</a:t>
            </a:r>
            <a:r>
              <a:rPr lang="en-US" i="1"/>
              <a:t>3</a:t>
            </a:r>
            <a:r>
              <a:rPr lang="en-US" b="0" i="1"/>
              <a:t> </a:t>
            </a:r>
            <a:r>
              <a:rPr lang="en-US" i="1">
                <a:solidFill>
                  <a:schemeClr val="hlink"/>
                </a:solidFill>
              </a:rPr>
              <a:t>woes </a:t>
            </a:r>
            <a:r>
              <a:rPr lang="en-US" i="1"/>
              <a:t>announced</a:t>
            </a:r>
            <a:r>
              <a:rPr lang="en-US" i="1">
                <a:solidFill>
                  <a:schemeClr val="hlink"/>
                </a:solidFill>
              </a:rPr>
              <a:t> </a:t>
            </a:r>
            <a:r>
              <a:rPr lang="en-US" b="0" i="1"/>
              <a:t>– last 3 trumpets)</a:t>
            </a:r>
            <a:endParaRPr lang="en-US" b="0">
              <a:latin typeface="Tahoma Small Cap" pitchFamily="34" charset="0"/>
            </a:endParaRPr>
          </a:p>
          <a:p>
            <a:pPr>
              <a:tabLst>
                <a:tab pos="228600" algn="l"/>
                <a:tab pos="457200" algn="l"/>
                <a:tab pos="685800" algn="l"/>
                <a:tab pos="914400" algn="l"/>
              </a:tabLst>
            </a:pPr>
            <a:r>
              <a:rPr lang="en-US" b="0"/>
              <a:t>                              </a:t>
            </a:r>
            <a:r>
              <a:rPr lang="en-US" b="0" i="1">
                <a:latin typeface="Tahoma Small Cap" pitchFamily="34" charset="0"/>
              </a:rPr>
              <a:t>• </a:t>
            </a:r>
            <a:r>
              <a:rPr lang="en-US" i="1">
                <a:solidFill>
                  <a:schemeClr val="hlink"/>
                </a:solidFill>
                <a:latin typeface="Tahoma Small Cap" pitchFamily="34" charset="0"/>
              </a:rPr>
              <a:t>5</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Falling star</a:t>
            </a:r>
            <a:r>
              <a:rPr lang="en-US" b="0" i="1"/>
              <a:t> &amp; </a:t>
            </a:r>
            <a:r>
              <a:rPr lang="en-US" b="0" i="1">
                <a:solidFill>
                  <a:schemeClr val="hlink"/>
                </a:solidFill>
              </a:rPr>
              <a:t>demonic locusts</a:t>
            </a:r>
            <a:r>
              <a:rPr lang="en-US" b="0" i="1"/>
              <a:t> </a:t>
            </a:r>
            <a:r>
              <a:rPr lang="en-US" b="0"/>
              <a:t>(</a:t>
            </a:r>
            <a:r>
              <a:rPr lang="en-US" b="0" u="sng"/>
              <a:t>1st</a:t>
            </a:r>
            <a:r>
              <a:rPr lang="en-US" b="0"/>
              <a:t> Woe)</a:t>
            </a:r>
          </a:p>
          <a:p>
            <a:pPr>
              <a:tabLst>
                <a:tab pos="228600" algn="l"/>
                <a:tab pos="457200" algn="l"/>
                <a:tab pos="685800" algn="l"/>
                <a:tab pos="914400" algn="l"/>
              </a:tabLst>
            </a:pPr>
            <a:r>
              <a:rPr lang="en-US" b="0"/>
              <a:t>					     </a:t>
            </a:r>
            <a:r>
              <a:rPr lang="en-US" b="0" i="1">
                <a:latin typeface="Tahoma Small Cap" pitchFamily="34" charset="0"/>
              </a:rPr>
              <a:t>• </a:t>
            </a:r>
            <a:r>
              <a:rPr lang="en-US" i="1">
                <a:solidFill>
                  <a:schemeClr val="hlink"/>
                </a:solidFill>
                <a:latin typeface="Tahoma Small Cap" pitchFamily="34" charset="0"/>
              </a:rPr>
              <a:t>6</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 </a:t>
            </a:r>
            <a:r>
              <a:rPr lang="en-US" b="0" i="1">
                <a:solidFill>
                  <a:schemeClr val="hlink"/>
                </a:solidFill>
              </a:rPr>
              <a:t>200 mil. demons slay </a:t>
            </a:r>
            <a:r>
              <a:rPr lang="en-US" b="0" i="1"/>
              <a:t>1/3</a:t>
            </a:r>
            <a:r>
              <a:rPr lang="en-US" b="0" i="1">
                <a:latin typeface="Tahoma Small Cap" pitchFamily="34" charset="0"/>
              </a:rPr>
              <a:t> </a:t>
            </a:r>
            <a:r>
              <a:rPr lang="en-US" b="0" i="1">
                <a:solidFill>
                  <a:schemeClr val="hlink"/>
                </a:solidFill>
              </a:rPr>
              <a:t>of man</a:t>
            </a:r>
            <a:r>
              <a:rPr lang="en-US" b="0" i="1">
                <a:latin typeface="Tahoma Small Cap" pitchFamily="34" charset="0"/>
              </a:rPr>
              <a:t> </a:t>
            </a:r>
            <a:r>
              <a:rPr lang="en-US" b="0"/>
              <a:t>(</a:t>
            </a:r>
            <a:r>
              <a:rPr lang="en-US" b="0" u="sng"/>
              <a:t>2</a:t>
            </a:r>
            <a:r>
              <a:rPr lang="en-US" b="0" u="sng" baseline="30000"/>
              <a:t>nd</a:t>
            </a:r>
            <a:r>
              <a:rPr lang="en-US" b="0"/>
              <a:t> Woe)</a:t>
            </a:r>
          </a:p>
          <a:p>
            <a:pPr algn="ctr">
              <a:tabLst>
                <a:tab pos="228600" algn="l"/>
                <a:tab pos="457200" algn="l"/>
                <a:tab pos="685800" algn="l"/>
                <a:tab pos="914400" algn="l"/>
              </a:tabLst>
            </a:pPr>
            <a:r>
              <a:rPr lang="en-US" b="0" i="1"/>
              <a:t>           </a:t>
            </a:r>
            <a:r>
              <a:rPr lang="en-US" b="0" i="1">
                <a:solidFill>
                  <a:srgbClr val="FF9900"/>
                </a:solidFill>
              </a:rPr>
              <a:t>-Mighty Angel with little open scroll</a:t>
            </a:r>
          </a:p>
          <a:p>
            <a:pPr algn="ctr">
              <a:tabLst>
                <a:tab pos="228600" algn="l"/>
                <a:tab pos="457200" algn="l"/>
                <a:tab pos="685800" algn="l"/>
                <a:tab pos="914400" algn="l"/>
              </a:tabLst>
            </a:pPr>
            <a:r>
              <a:rPr lang="en-US" b="0" i="1">
                <a:solidFill>
                  <a:srgbClr val="FF9900"/>
                </a:solidFill>
              </a:rPr>
              <a:t>                                         </a:t>
            </a:r>
            <a:endParaRPr lang="en-US" b="0"/>
          </a:p>
          <a:p>
            <a:pPr>
              <a:tabLst>
                <a:tab pos="228600" algn="l"/>
                <a:tab pos="457200" algn="l"/>
                <a:tab pos="685800" algn="l"/>
                <a:tab pos="914400" algn="l"/>
              </a:tabLst>
            </a:pPr>
            <a:r>
              <a:rPr lang="en-US" b="0"/>
              <a:t> 				                        </a:t>
            </a:r>
            <a:r>
              <a:rPr lang="en-US" b="0" i="1">
                <a:solidFill>
                  <a:srgbClr val="FF9900"/>
                </a:solidFill>
                <a:latin typeface="Tahoma Small Cap" pitchFamily="34" charset="0"/>
              </a:rPr>
              <a:t>•</a:t>
            </a:r>
            <a:r>
              <a:rPr lang="en-US" b="0">
                <a:solidFill>
                  <a:srgbClr val="FF9900"/>
                </a:solidFill>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solidFill>
                  <a:srgbClr val="FF9900"/>
                </a:solidFill>
                <a:latin typeface="Tahoma Small Cap" pitchFamily="34" charset="0"/>
              </a:rPr>
              <a:t> Trump</a:t>
            </a:r>
            <a:r>
              <a:rPr lang="en-US" b="0" i="1">
                <a:solidFill>
                  <a:srgbClr val="FF9900"/>
                </a:solidFill>
                <a:latin typeface="Tahoma Small Cap" pitchFamily="34" charset="0"/>
              </a:rPr>
              <a:t>:</a:t>
            </a:r>
            <a:r>
              <a:rPr lang="en-US" b="0" i="1">
                <a:solidFill>
                  <a:srgbClr val="FF9900"/>
                </a:solidFill>
              </a:rPr>
              <a:t> “Begins to sound” </a:t>
            </a:r>
            <a:r>
              <a:rPr lang="en-US" b="0">
                <a:solidFill>
                  <a:srgbClr val="FF9900"/>
                </a:solidFill>
              </a:rPr>
              <a:t>(</a:t>
            </a:r>
            <a:r>
              <a:rPr lang="en-US" b="0" u="sng">
                <a:solidFill>
                  <a:srgbClr val="FF9900"/>
                </a:solidFill>
              </a:rPr>
              <a:t>7 Bowls of Wrath</a:t>
            </a:r>
            <a:r>
              <a:rPr lang="en-US" b="0">
                <a:solidFill>
                  <a:srgbClr val="FF9900"/>
                </a:solidFill>
              </a:rPr>
              <a:t>) </a:t>
            </a:r>
          </a:p>
        </p:txBody>
      </p:sp>
      <p:sp>
        <p:nvSpPr>
          <p:cNvPr id="94218" name="Arc 14"/>
          <p:cNvSpPr>
            <a:spLocks/>
          </p:cNvSpPr>
          <p:nvPr/>
        </p:nvSpPr>
        <p:spPr bwMode="auto">
          <a:xfrm flipH="1">
            <a:off x="3276600" y="5715000"/>
            <a:ext cx="5562600" cy="5334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94219" name="Rectangle 16"/>
          <p:cNvSpPr>
            <a:spLocks noChangeArrowheads="1"/>
          </p:cNvSpPr>
          <p:nvPr/>
        </p:nvSpPr>
        <p:spPr bwMode="auto">
          <a:xfrm>
            <a:off x="5105400" y="5883275"/>
            <a:ext cx="19812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4220" name="Line 17"/>
          <p:cNvSpPr>
            <a:spLocks noChangeShapeType="1"/>
          </p:cNvSpPr>
          <p:nvPr/>
        </p:nvSpPr>
        <p:spPr bwMode="auto">
          <a:xfrm>
            <a:off x="6934200" y="2667000"/>
            <a:ext cx="1828800" cy="0"/>
          </a:xfrm>
          <a:prstGeom prst="line">
            <a:avLst/>
          </a:prstGeom>
          <a:noFill/>
          <a:ln w="9525">
            <a:solidFill>
              <a:schemeClr val="tx1"/>
            </a:solidFill>
            <a:round/>
            <a:headEnd/>
            <a:tailEnd type="triangle" w="med" len="med"/>
          </a:ln>
        </p:spPr>
        <p:txBody>
          <a:bodyPr/>
          <a:lstStyle/>
          <a:p>
            <a:endParaRPr lang="en-US"/>
          </a:p>
        </p:txBody>
      </p:sp>
      <p:sp>
        <p:nvSpPr>
          <p:cNvPr id="94221" name="Line 18"/>
          <p:cNvSpPr>
            <a:spLocks noChangeShapeType="1"/>
          </p:cNvSpPr>
          <p:nvPr/>
        </p:nvSpPr>
        <p:spPr bwMode="auto">
          <a:xfrm>
            <a:off x="6705600" y="3733800"/>
            <a:ext cx="2057400" cy="0"/>
          </a:xfrm>
          <a:prstGeom prst="line">
            <a:avLst/>
          </a:prstGeom>
          <a:noFill/>
          <a:ln w="9525">
            <a:solidFill>
              <a:schemeClr val="tx1"/>
            </a:solidFill>
            <a:round/>
            <a:headEnd/>
            <a:tailEnd type="triangle" w="med" len="med"/>
          </a:ln>
        </p:spPr>
        <p:txBody>
          <a:bodyPr/>
          <a:lstStyle/>
          <a:p>
            <a:endParaRPr lang="en-US"/>
          </a:p>
        </p:txBody>
      </p:sp>
      <p:sp>
        <p:nvSpPr>
          <p:cNvPr id="94222" name="Line 19"/>
          <p:cNvSpPr>
            <a:spLocks noChangeShapeType="1"/>
          </p:cNvSpPr>
          <p:nvPr/>
        </p:nvSpPr>
        <p:spPr bwMode="auto">
          <a:xfrm>
            <a:off x="6705600" y="2971800"/>
            <a:ext cx="2057400" cy="0"/>
          </a:xfrm>
          <a:prstGeom prst="line">
            <a:avLst/>
          </a:prstGeom>
          <a:noFill/>
          <a:ln w="9525">
            <a:solidFill>
              <a:schemeClr val="tx1"/>
            </a:solidFill>
            <a:round/>
            <a:headEnd/>
            <a:tailEnd type="triangle" w="med" len="med"/>
          </a:ln>
        </p:spPr>
        <p:txBody>
          <a:bodyPr/>
          <a:lstStyle/>
          <a:p>
            <a:endParaRPr lang="en-US"/>
          </a:p>
        </p:txBody>
      </p:sp>
      <p:sp>
        <p:nvSpPr>
          <p:cNvPr id="94223" name="Line 20"/>
          <p:cNvSpPr>
            <a:spLocks noChangeShapeType="1"/>
          </p:cNvSpPr>
          <p:nvPr/>
        </p:nvSpPr>
        <p:spPr bwMode="auto">
          <a:xfrm>
            <a:off x="6172200" y="3200400"/>
            <a:ext cx="2590800" cy="0"/>
          </a:xfrm>
          <a:prstGeom prst="line">
            <a:avLst/>
          </a:prstGeom>
          <a:noFill/>
          <a:ln w="9525">
            <a:solidFill>
              <a:schemeClr val="tx1"/>
            </a:solidFill>
            <a:round/>
            <a:headEnd/>
            <a:tailEnd type="triangle" w="med" len="med"/>
          </a:ln>
        </p:spPr>
        <p:txBody>
          <a:bodyPr/>
          <a:lstStyle/>
          <a:p>
            <a:endParaRPr lang="en-US"/>
          </a:p>
        </p:txBody>
      </p:sp>
      <p:sp>
        <p:nvSpPr>
          <p:cNvPr id="94224" name="Line 21"/>
          <p:cNvSpPr>
            <a:spLocks noChangeShapeType="1"/>
          </p:cNvSpPr>
          <p:nvPr/>
        </p:nvSpPr>
        <p:spPr bwMode="auto">
          <a:xfrm>
            <a:off x="6477000" y="3505200"/>
            <a:ext cx="2286000" cy="0"/>
          </a:xfrm>
          <a:prstGeom prst="line">
            <a:avLst/>
          </a:prstGeom>
          <a:noFill/>
          <a:ln w="9525">
            <a:solidFill>
              <a:schemeClr val="tx1"/>
            </a:solidFill>
            <a:round/>
            <a:headEnd/>
            <a:tailEnd type="triangle" w="med" len="med"/>
          </a:ln>
        </p:spPr>
        <p:txBody>
          <a:bodyPr/>
          <a:lstStyle/>
          <a:p>
            <a:endParaRPr lang="en-US"/>
          </a:p>
        </p:txBody>
      </p:sp>
      <p:sp>
        <p:nvSpPr>
          <p:cNvPr id="94225" name="Text Box 22"/>
          <p:cNvSpPr txBox="1">
            <a:spLocks noChangeArrowheads="1"/>
          </p:cNvSpPr>
          <p:nvPr/>
        </p:nvSpPr>
        <p:spPr bwMode="auto">
          <a:xfrm>
            <a:off x="381000" y="3657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94226" name="Arc 23"/>
          <p:cNvSpPr>
            <a:spLocks/>
          </p:cNvSpPr>
          <p:nvPr/>
        </p:nvSpPr>
        <p:spPr bwMode="auto">
          <a:xfrm flipH="1">
            <a:off x="1219200" y="5791200"/>
            <a:ext cx="20574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94227" name="Rectangle 24"/>
          <p:cNvSpPr>
            <a:spLocks noChangeArrowheads="1"/>
          </p:cNvSpPr>
          <p:nvPr/>
        </p:nvSpPr>
        <p:spPr bwMode="auto">
          <a:xfrm>
            <a:off x="1219200" y="5911850"/>
            <a:ext cx="1981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a:latin typeface="Tahoma Small Cap" pitchFamily="34" charset="0"/>
                <a:cs typeface="Times New Roman" pitchFamily="18" charset="0"/>
              </a:rPr>
              <a:t>9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4228" name="Line 25"/>
          <p:cNvSpPr>
            <a:spLocks noChangeShapeType="1"/>
          </p:cNvSpPr>
          <p:nvPr/>
        </p:nvSpPr>
        <p:spPr bwMode="auto">
          <a:xfrm>
            <a:off x="8001000" y="4267200"/>
            <a:ext cx="762000" cy="0"/>
          </a:xfrm>
          <a:prstGeom prst="line">
            <a:avLst/>
          </a:prstGeom>
          <a:noFill/>
          <a:ln w="9525">
            <a:solidFill>
              <a:schemeClr val="tx1"/>
            </a:solidFill>
            <a:round/>
            <a:headEnd/>
            <a:tailEnd type="triangle" w="med" len="med"/>
          </a:ln>
        </p:spPr>
        <p:txBody>
          <a:bodyPr/>
          <a:lstStyle/>
          <a:p>
            <a:endParaRPr lang="en-US"/>
          </a:p>
        </p:txBody>
      </p:sp>
      <p:sp>
        <p:nvSpPr>
          <p:cNvPr id="94229" name="Rectangle 26"/>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4230" name="Line 29"/>
          <p:cNvSpPr>
            <a:spLocks noChangeShapeType="1"/>
          </p:cNvSpPr>
          <p:nvPr/>
        </p:nvSpPr>
        <p:spPr bwMode="auto">
          <a:xfrm>
            <a:off x="8458200" y="5410200"/>
            <a:ext cx="381000" cy="0"/>
          </a:xfrm>
          <a:prstGeom prst="line">
            <a:avLst/>
          </a:prstGeom>
          <a:noFill/>
          <a:ln w="9525">
            <a:solidFill>
              <a:schemeClr val="tx1"/>
            </a:solidFill>
            <a:round/>
            <a:headEnd/>
            <a:tailEnd type="triangle" w="med" len="med"/>
          </a:ln>
        </p:spPr>
        <p:txBody>
          <a:bodyPr/>
          <a:lstStyle/>
          <a:p>
            <a:endParaRPr lang="en-US"/>
          </a:p>
        </p:txBody>
      </p:sp>
      <p:sp>
        <p:nvSpPr>
          <p:cNvPr id="94231" name="Text Box 30"/>
          <p:cNvSpPr txBox="1">
            <a:spLocks noChangeArrowheads="1"/>
          </p:cNvSpPr>
          <p:nvPr/>
        </p:nvSpPr>
        <p:spPr bwMode="auto">
          <a:xfrm>
            <a:off x="762000" y="4800600"/>
            <a:ext cx="2362200" cy="366713"/>
          </a:xfrm>
          <a:prstGeom prst="rect">
            <a:avLst/>
          </a:prstGeom>
          <a:noFill/>
          <a:ln w="9525">
            <a:noFill/>
            <a:miter lim="800000"/>
            <a:headEnd/>
            <a:tailEnd/>
          </a:ln>
        </p:spPr>
        <p:txBody>
          <a:bodyPr>
            <a:spAutoFit/>
          </a:bodyPr>
          <a:lstStyle/>
          <a:p>
            <a:pPr>
              <a:spcBef>
                <a:spcPct val="50000"/>
              </a:spcBef>
            </a:pPr>
            <a:r>
              <a:rPr lang="en-US" b="0" i="1">
                <a:solidFill>
                  <a:srgbClr val="FF9900"/>
                </a:solidFill>
              </a:rPr>
              <a:t>Parenthetical Vision</a:t>
            </a:r>
            <a:endParaRPr lang="en-US" b="0" i="1" u="sng">
              <a:solidFill>
                <a:srgbClr val="FF9900"/>
              </a:solidFill>
            </a:endParaRPr>
          </a:p>
        </p:txBody>
      </p:sp>
      <p:sp>
        <p:nvSpPr>
          <p:cNvPr id="94232" name="Text Box 31"/>
          <p:cNvSpPr txBox="1">
            <a:spLocks noChangeArrowheads="1"/>
          </p:cNvSpPr>
          <p:nvPr/>
        </p:nvSpPr>
        <p:spPr bwMode="auto">
          <a:xfrm>
            <a:off x="1219200" y="5410200"/>
            <a:ext cx="1981200" cy="366713"/>
          </a:xfrm>
          <a:prstGeom prst="rect">
            <a:avLst/>
          </a:prstGeom>
          <a:noFill/>
          <a:ln w="9525">
            <a:noFill/>
            <a:miter lim="800000"/>
            <a:headEnd/>
            <a:tailEnd/>
          </a:ln>
        </p:spPr>
        <p:txBody>
          <a:bodyPr>
            <a:spAutoFit/>
          </a:bodyPr>
          <a:lstStyle/>
          <a:p>
            <a:pPr algn="ctr">
              <a:spcBef>
                <a:spcPct val="50000"/>
              </a:spcBef>
            </a:pPr>
            <a:r>
              <a:rPr lang="en-US" b="0" i="1">
                <a:solidFill>
                  <a:schemeClr val="hlink"/>
                </a:solidFill>
              </a:rPr>
              <a:t>Bride Ministry</a:t>
            </a:r>
            <a:r>
              <a:rPr lang="en-US" b="0"/>
              <a:t> </a:t>
            </a:r>
          </a:p>
        </p:txBody>
      </p:sp>
      <p:sp>
        <p:nvSpPr>
          <p:cNvPr id="94233" name="Rectangle 26"/>
          <p:cNvSpPr>
            <a:spLocks noChangeArrowheads="1"/>
          </p:cNvSpPr>
          <p:nvPr/>
        </p:nvSpPr>
        <p:spPr bwMode="auto">
          <a:xfrm>
            <a:off x="3124200" y="5257800"/>
            <a:ext cx="5638800" cy="381000"/>
          </a:xfrm>
          <a:prstGeom prst="rect">
            <a:avLst/>
          </a:prstGeom>
          <a:solidFill>
            <a:schemeClr val="bg1"/>
          </a:solidFill>
          <a:ln w="9525" algn="ctr">
            <a:noFill/>
            <a:round/>
            <a:headEnd/>
            <a:tailEnd/>
          </a:ln>
        </p:spPr>
        <p:txBody>
          <a:bodyPr/>
          <a:lstStyle/>
          <a:p>
            <a:endParaRPr lang="en-US"/>
          </a:p>
        </p:txBody>
      </p:sp>
      <p:sp>
        <p:nvSpPr>
          <p:cNvPr id="94234" name="Line 15"/>
          <p:cNvSpPr>
            <a:spLocks noChangeShapeType="1"/>
          </p:cNvSpPr>
          <p:nvPr/>
        </p:nvSpPr>
        <p:spPr bwMode="auto">
          <a:xfrm>
            <a:off x="3276600" y="2514600"/>
            <a:ext cx="0" cy="3733800"/>
          </a:xfrm>
          <a:prstGeom prst="line">
            <a:avLst/>
          </a:prstGeom>
          <a:noFill/>
          <a:ln w="19050">
            <a:solidFill>
              <a:schemeClr val="tx1"/>
            </a:solidFill>
            <a:round/>
            <a:headEnd/>
            <a:tailEnd/>
          </a:ln>
        </p:spPr>
        <p:txBody>
          <a:bodyPr/>
          <a:lstStyle/>
          <a:p>
            <a:endParaRPr lang="en-US"/>
          </a:p>
        </p:txBody>
      </p:sp>
      <p:sp>
        <p:nvSpPr>
          <p:cNvPr id="94235" name="Line 25"/>
          <p:cNvSpPr>
            <a:spLocks noChangeShapeType="1"/>
          </p:cNvSpPr>
          <p:nvPr/>
        </p:nvSpPr>
        <p:spPr bwMode="auto">
          <a:xfrm>
            <a:off x="8458200" y="4572000"/>
            <a:ext cx="304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Line 4"/>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95235" name="Line 5"/>
          <p:cNvSpPr>
            <a:spLocks noChangeShapeType="1"/>
          </p:cNvSpPr>
          <p:nvPr/>
        </p:nvSpPr>
        <p:spPr bwMode="auto">
          <a:xfrm>
            <a:off x="8839200" y="2362200"/>
            <a:ext cx="0" cy="3886200"/>
          </a:xfrm>
          <a:prstGeom prst="line">
            <a:avLst/>
          </a:prstGeom>
          <a:noFill/>
          <a:ln w="28575">
            <a:solidFill>
              <a:schemeClr val="tx1"/>
            </a:solidFill>
            <a:round/>
            <a:headEnd/>
            <a:tailEnd/>
          </a:ln>
        </p:spPr>
        <p:txBody>
          <a:bodyPr/>
          <a:lstStyle/>
          <a:p>
            <a:endParaRPr lang="en-US"/>
          </a:p>
        </p:txBody>
      </p:sp>
      <p:sp>
        <p:nvSpPr>
          <p:cNvPr id="95236"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95237"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95238"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95239" name="Rectangle 9"/>
          <p:cNvSpPr>
            <a:spLocks noChangeArrowheads="1"/>
          </p:cNvSpPr>
          <p:nvPr/>
        </p:nvSpPr>
        <p:spPr bwMode="auto">
          <a:xfrm>
            <a:off x="2362200" y="927100"/>
            <a:ext cx="49530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10</a:t>
            </a:r>
          </a:p>
          <a:p>
            <a:pPr algn="ctr">
              <a:tabLst>
                <a:tab pos="228600" algn="l"/>
                <a:tab pos="457200" algn="l"/>
                <a:tab pos="685800" algn="l"/>
                <a:tab pos="914400" algn="l"/>
              </a:tabLst>
            </a:pPr>
            <a:r>
              <a:rPr lang="en-US" sz="1600" b="0">
                <a:latin typeface="Tahoma Small Cap" pitchFamily="34" charset="0"/>
              </a:rPr>
              <a:t>the Parenthetical Vision &amp; The 7</a:t>
            </a:r>
            <a:r>
              <a:rPr lang="en-US" sz="1600" b="0" baseline="30000">
                <a:latin typeface="Tahoma Small Cap" pitchFamily="34" charset="0"/>
              </a:rPr>
              <a:t>th</a:t>
            </a:r>
            <a:r>
              <a:rPr lang="en-US" sz="1600" b="0">
                <a:latin typeface="Tahoma Small Cap" pitchFamily="34" charset="0"/>
              </a:rPr>
              <a:t> Trump</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Little Scroll</a:t>
            </a:r>
            <a:r>
              <a:rPr lang="en-US" sz="1600" b="0">
                <a:solidFill>
                  <a:schemeClr val="hlink"/>
                </a:solidFill>
                <a:latin typeface="Tahoma Small Cap" pitchFamily="34" charset="0"/>
              </a:rPr>
              <a:t>)</a:t>
            </a:r>
          </a:p>
        </p:txBody>
      </p:sp>
      <p:sp>
        <p:nvSpPr>
          <p:cNvPr id="95240"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95241" name="Rectangle 11"/>
          <p:cNvSpPr>
            <a:spLocks noChangeArrowheads="1"/>
          </p:cNvSpPr>
          <p:nvPr/>
        </p:nvSpPr>
        <p:spPr bwMode="auto">
          <a:xfrm>
            <a:off x="609600" y="1900238"/>
            <a:ext cx="8229600" cy="3662362"/>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endParaRPr lang="en-US">
              <a:solidFill>
                <a:schemeClr val="hlink"/>
              </a:solidFill>
              <a:latin typeface="Tahoma Small Cap" pitchFamily="34" charset="0"/>
              <a:cs typeface="Times New Roman" pitchFamily="18" charset="0"/>
            </a:endParaRPr>
          </a:p>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a:t>
            </a:r>
            <a:r>
              <a:rPr lang="en-US">
                <a:solidFill>
                  <a:srgbClr val="FF9900"/>
                </a:solidFill>
                <a:latin typeface="Tahoma Small Cap" pitchFamily="34" charset="0"/>
                <a:cs typeface="Times New Roman" pitchFamily="18" charset="0"/>
              </a:rPr>
              <a:t>10</a:t>
            </a:r>
          </a:p>
          <a:p>
            <a:pPr>
              <a:tabLst>
                <a:tab pos="228600" algn="l"/>
                <a:tab pos="457200" algn="l"/>
                <a:tab pos="685800" algn="l"/>
                <a:tab pos="914400" algn="l"/>
              </a:tabLst>
            </a:pPr>
            <a:r>
              <a:rPr lang="en-US" b="0" i="1"/>
              <a:t>	  </a:t>
            </a:r>
            <a:r>
              <a:rPr lang="en-US" b="0" i="1">
                <a:latin typeface="Tahoma Small Cap" pitchFamily="34" charset="0"/>
              </a:rPr>
              <a:t>• </a:t>
            </a:r>
            <a:r>
              <a:rPr lang="en-US" i="1" u="sng">
                <a:latin typeface="Tahoma Small Cap" pitchFamily="34" charset="0"/>
              </a:rPr>
              <a:t>7</a:t>
            </a:r>
            <a:r>
              <a:rPr lang="en-US" i="1" u="sng" baseline="30000">
                <a:latin typeface="Tahoma Small Cap" pitchFamily="34" charset="0"/>
              </a:rPr>
              <a:t>th</a:t>
            </a:r>
            <a:r>
              <a:rPr lang="en-US" i="1">
                <a:latin typeface="Tahoma Small Cap" pitchFamily="34" charset="0"/>
              </a:rPr>
              <a:t> seal: </a:t>
            </a:r>
            <a:r>
              <a:rPr lang="en-US" b="0" i="1">
                <a:solidFill>
                  <a:schemeClr val="hlink"/>
                </a:solidFill>
                <a:latin typeface="Tahoma Small Cap" pitchFamily="34" charset="0"/>
              </a:rPr>
              <a:t>Silence</a:t>
            </a:r>
            <a:r>
              <a:rPr lang="en-US" b="0" i="1">
                <a:latin typeface="Tahoma Small Cap" pitchFamily="34" charset="0"/>
              </a:rPr>
              <a:t> &amp; the </a:t>
            </a:r>
            <a:r>
              <a:rPr lang="en-US" b="0" i="1">
                <a:solidFill>
                  <a:schemeClr val="hlink"/>
                </a:solidFill>
                <a:latin typeface="Tahoma Small Cap" pitchFamily="34" charset="0"/>
              </a:rPr>
              <a:t>7 Trumpets</a:t>
            </a:r>
            <a:r>
              <a:rPr lang="en-US" b="0" i="1">
                <a:latin typeface="Tahoma Small Cap" pitchFamily="34" charset="0"/>
              </a:rPr>
              <a:t> </a:t>
            </a:r>
            <a:r>
              <a:rPr lang="en-US" b="0" i="1"/>
              <a:t>(Day of At-One-Ment)</a:t>
            </a:r>
          </a:p>
          <a:p>
            <a:pPr>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1</a:t>
            </a:r>
            <a:r>
              <a:rPr lang="en-US" i="1" baseline="30000">
                <a:solidFill>
                  <a:schemeClr val="hlink"/>
                </a:solidFill>
                <a:latin typeface="Tahoma Small Cap" pitchFamily="34" charset="0"/>
              </a:rPr>
              <a:t>st</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earth’s vegetation</a:t>
            </a:r>
            <a:r>
              <a:rPr lang="en-US" b="0" i="1"/>
              <a:t> destroyed</a:t>
            </a:r>
          </a:p>
          <a:p>
            <a:pPr>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2</a:t>
            </a:r>
            <a:r>
              <a:rPr lang="en-US" i="1" baseline="30000">
                <a:solidFill>
                  <a:schemeClr val="hlink"/>
                </a:solidFill>
                <a:latin typeface="Tahoma Small Cap" pitchFamily="34" charset="0"/>
              </a:rPr>
              <a:t>nd</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sea</a:t>
            </a:r>
            <a:r>
              <a:rPr lang="en-US" b="0" i="1"/>
              <a:t> becomes blood</a:t>
            </a:r>
          </a:p>
          <a:p>
            <a:pPr>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3</a:t>
            </a:r>
            <a:r>
              <a:rPr lang="en-US" i="1" baseline="30000">
                <a:solidFill>
                  <a:schemeClr val="hlink"/>
                </a:solidFill>
                <a:latin typeface="Tahoma Small Cap" pitchFamily="34" charset="0"/>
              </a:rPr>
              <a:t>rd</a:t>
            </a:r>
            <a:r>
              <a:rPr lang="en-US" i="1">
                <a:latin typeface="Tahoma Small Cap" pitchFamily="34" charset="0"/>
              </a:rPr>
              <a:t> Trump</a:t>
            </a:r>
            <a:r>
              <a:rPr lang="en-US" b="0" i="1">
                <a:latin typeface="Tahoma Small Cap" pitchFamily="34" charset="0"/>
              </a:rPr>
              <a:t>:</a:t>
            </a:r>
            <a:r>
              <a:rPr lang="en-US" b="0" i="1"/>
              <a:t> 1/3rd of </a:t>
            </a:r>
            <a:r>
              <a:rPr lang="en-US" b="0" i="1">
                <a:solidFill>
                  <a:schemeClr val="hlink"/>
                </a:solidFill>
              </a:rPr>
              <a:t>rivers &amp; springs</a:t>
            </a:r>
            <a:r>
              <a:rPr lang="en-US" b="0" i="1"/>
              <a:t> polluted  </a:t>
            </a:r>
          </a:p>
          <a:p>
            <a:pPr>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4</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day &amp; night</a:t>
            </a:r>
            <a:r>
              <a:rPr lang="en-US" b="0" i="1"/>
              <a:t> (no light)                                                                                                                                                   	                      (</a:t>
            </a:r>
            <a:r>
              <a:rPr lang="en-US" i="1"/>
              <a:t>3</a:t>
            </a:r>
            <a:r>
              <a:rPr lang="en-US" b="0" i="1"/>
              <a:t> </a:t>
            </a:r>
            <a:r>
              <a:rPr lang="en-US" i="1">
                <a:solidFill>
                  <a:schemeClr val="hlink"/>
                </a:solidFill>
              </a:rPr>
              <a:t>woes </a:t>
            </a:r>
            <a:r>
              <a:rPr lang="en-US" i="1"/>
              <a:t>announced</a:t>
            </a:r>
            <a:r>
              <a:rPr lang="en-US" i="1">
                <a:solidFill>
                  <a:schemeClr val="hlink"/>
                </a:solidFill>
              </a:rPr>
              <a:t> </a:t>
            </a:r>
            <a:r>
              <a:rPr lang="en-US" b="0" i="1"/>
              <a:t>– last 3 trumpets)</a:t>
            </a:r>
            <a:endParaRPr lang="en-US" b="0">
              <a:latin typeface="Tahoma Small Cap" pitchFamily="34" charset="0"/>
            </a:endParaRPr>
          </a:p>
          <a:p>
            <a:pPr>
              <a:tabLst>
                <a:tab pos="228600" algn="l"/>
                <a:tab pos="457200" algn="l"/>
                <a:tab pos="685800" algn="l"/>
                <a:tab pos="914400" algn="l"/>
              </a:tabLst>
            </a:pPr>
            <a:r>
              <a:rPr lang="en-US" b="0"/>
              <a:t>                              </a:t>
            </a:r>
            <a:r>
              <a:rPr lang="en-US" b="0" i="1">
                <a:latin typeface="Tahoma Small Cap" pitchFamily="34" charset="0"/>
              </a:rPr>
              <a:t>• </a:t>
            </a:r>
            <a:r>
              <a:rPr lang="en-US" i="1">
                <a:solidFill>
                  <a:schemeClr val="hlink"/>
                </a:solidFill>
                <a:latin typeface="Tahoma Small Cap" pitchFamily="34" charset="0"/>
              </a:rPr>
              <a:t>5</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Falling star</a:t>
            </a:r>
            <a:r>
              <a:rPr lang="en-US" b="0" i="1"/>
              <a:t> &amp; </a:t>
            </a:r>
            <a:r>
              <a:rPr lang="en-US" b="0" i="1">
                <a:solidFill>
                  <a:schemeClr val="hlink"/>
                </a:solidFill>
              </a:rPr>
              <a:t>demonic locusts</a:t>
            </a:r>
            <a:r>
              <a:rPr lang="en-US" b="0" i="1"/>
              <a:t> </a:t>
            </a:r>
            <a:r>
              <a:rPr lang="en-US" b="0"/>
              <a:t>(</a:t>
            </a:r>
            <a:r>
              <a:rPr lang="en-US" b="0" u="sng"/>
              <a:t>1st</a:t>
            </a:r>
            <a:r>
              <a:rPr lang="en-US" b="0"/>
              <a:t> Woe)</a:t>
            </a:r>
          </a:p>
          <a:p>
            <a:pPr>
              <a:tabLst>
                <a:tab pos="228600" algn="l"/>
                <a:tab pos="457200" algn="l"/>
                <a:tab pos="685800" algn="l"/>
                <a:tab pos="914400" algn="l"/>
              </a:tabLst>
            </a:pPr>
            <a:r>
              <a:rPr lang="en-US" b="0"/>
              <a:t>					     </a:t>
            </a:r>
            <a:r>
              <a:rPr lang="en-US" b="0" i="1">
                <a:latin typeface="Tahoma Small Cap" pitchFamily="34" charset="0"/>
              </a:rPr>
              <a:t>• </a:t>
            </a:r>
            <a:r>
              <a:rPr lang="en-US" i="1">
                <a:solidFill>
                  <a:schemeClr val="hlink"/>
                </a:solidFill>
                <a:latin typeface="Tahoma Small Cap" pitchFamily="34" charset="0"/>
              </a:rPr>
              <a:t>6</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 </a:t>
            </a:r>
            <a:r>
              <a:rPr lang="en-US" b="0" i="1">
                <a:solidFill>
                  <a:schemeClr val="hlink"/>
                </a:solidFill>
              </a:rPr>
              <a:t>200 mil. demons slay </a:t>
            </a:r>
            <a:r>
              <a:rPr lang="en-US" b="0" i="1"/>
              <a:t>1/3</a:t>
            </a:r>
            <a:r>
              <a:rPr lang="en-US" b="0" i="1">
                <a:latin typeface="Tahoma Small Cap" pitchFamily="34" charset="0"/>
              </a:rPr>
              <a:t> </a:t>
            </a:r>
            <a:r>
              <a:rPr lang="en-US" b="0" i="1">
                <a:solidFill>
                  <a:schemeClr val="hlink"/>
                </a:solidFill>
              </a:rPr>
              <a:t>of man</a:t>
            </a:r>
            <a:r>
              <a:rPr lang="en-US" b="0" i="1">
                <a:latin typeface="Tahoma Small Cap" pitchFamily="34" charset="0"/>
              </a:rPr>
              <a:t> </a:t>
            </a:r>
            <a:r>
              <a:rPr lang="en-US" b="0"/>
              <a:t>(</a:t>
            </a:r>
            <a:r>
              <a:rPr lang="en-US" b="0" u="sng"/>
              <a:t>2</a:t>
            </a:r>
            <a:r>
              <a:rPr lang="en-US" b="0" u="sng" baseline="30000"/>
              <a:t>nd</a:t>
            </a:r>
            <a:r>
              <a:rPr lang="en-US" b="0"/>
              <a:t> Woe)</a:t>
            </a:r>
          </a:p>
          <a:p>
            <a:pPr algn="ctr">
              <a:tabLst>
                <a:tab pos="228600" algn="l"/>
                <a:tab pos="457200" algn="l"/>
                <a:tab pos="685800" algn="l"/>
                <a:tab pos="914400" algn="l"/>
              </a:tabLst>
            </a:pPr>
            <a:r>
              <a:rPr lang="en-US" b="0" i="1"/>
              <a:t>           </a:t>
            </a:r>
            <a:r>
              <a:rPr lang="en-US" b="0" i="1">
                <a:solidFill>
                  <a:srgbClr val="FF9900"/>
                </a:solidFill>
              </a:rPr>
              <a:t>-Mighty Angel with little open scroll</a:t>
            </a:r>
          </a:p>
          <a:p>
            <a:pPr algn="ctr">
              <a:tabLst>
                <a:tab pos="228600" algn="l"/>
                <a:tab pos="457200" algn="l"/>
                <a:tab pos="685800" algn="l"/>
                <a:tab pos="914400" algn="l"/>
              </a:tabLst>
            </a:pPr>
            <a:r>
              <a:rPr lang="en-US" b="0" i="1">
                <a:solidFill>
                  <a:srgbClr val="FF9900"/>
                </a:solidFill>
              </a:rPr>
              <a:t>                                         -John eats to prophesy details of events in 1260 days</a:t>
            </a:r>
            <a:r>
              <a:rPr lang="en-US" b="0"/>
              <a:t> </a:t>
            </a:r>
          </a:p>
          <a:p>
            <a:pPr>
              <a:tabLst>
                <a:tab pos="228600" algn="l"/>
                <a:tab pos="457200" algn="l"/>
                <a:tab pos="685800" algn="l"/>
                <a:tab pos="914400" algn="l"/>
              </a:tabLst>
            </a:pPr>
            <a:r>
              <a:rPr lang="en-US" b="0"/>
              <a:t> 				                        </a:t>
            </a:r>
            <a:r>
              <a:rPr lang="en-US" b="0" i="1">
                <a:solidFill>
                  <a:srgbClr val="FF9900"/>
                </a:solidFill>
                <a:latin typeface="Tahoma Small Cap" pitchFamily="34" charset="0"/>
              </a:rPr>
              <a:t>•</a:t>
            </a:r>
            <a:r>
              <a:rPr lang="en-US" b="0">
                <a:solidFill>
                  <a:srgbClr val="FF9900"/>
                </a:solidFill>
                <a:latin typeface="Tahoma Small Cap" pitchFamily="34" charset="0"/>
              </a:rPr>
              <a:t> </a:t>
            </a:r>
            <a:r>
              <a:rPr lang="en-US" i="1" u="sng">
                <a:solidFill>
                  <a:srgbClr val="FF9900"/>
                </a:solidFill>
                <a:latin typeface="Tahoma Small Cap" pitchFamily="34" charset="0"/>
              </a:rPr>
              <a:t>7</a:t>
            </a:r>
            <a:r>
              <a:rPr lang="en-US" i="1" u="sng" baseline="30000">
                <a:solidFill>
                  <a:srgbClr val="FF9900"/>
                </a:solidFill>
                <a:latin typeface="Tahoma Small Cap" pitchFamily="34" charset="0"/>
              </a:rPr>
              <a:t>th</a:t>
            </a:r>
            <a:r>
              <a:rPr lang="en-US" i="1">
                <a:solidFill>
                  <a:srgbClr val="FF9900"/>
                </a:solidFill>
                <a:latin typeface="Tahoma Small Cap" pitchFamily="34" charset="0"/>
              </a:rPr>
              <a:t> Trump</a:t>
            </a:r>
            <a:r>
              <a:rPr lang="en-US" b="0" i="1">
                <a:solidFill>
                  <a:srgbClr val="FF9900"/>
                </a:solidFill>
                <a:latin typeface="Tahoma Small Cap" pitchFamily="34" charset="0"/>
              </a:rPr>
              <a:t>:</a:t>
            </a:r>
            <a:r>
              <a:rPr lang="en-US" b="0" i="1">
                <a:solidFill>
                  <a:srgbClr val="FF9900"/>
                </a:solidFill>
              </a:rPr>
              <a:t> “Begins to sound” </a:t>
            </a:r>
            <a:r>
              <a:rPr lang="en-US" b="0">
                <a:solidFill>
                  <a:srgbClr val="FF9900"/>
                </a:solidFill>
              </a:rPr>
              <a:t>(</a:t>
            </a:r>
            <a:r>
              <a:rPr lang="en-US" b="0" u="sng">
                <a:solidFill>
                  <a:srgbClr val="FF9900"/>
                </a:solidFill>
              </a:rPr>
              <a:t>7 Bowls of Wrath</a:t>
            </a:r>
            <a:r>
              <a:rPr lang="en-US" b="0">
                <a:solidFill>
                  <a:srgbClr val="FF9900"/>
                </a:solidFill>
              </a:rPr>
              <a:t>) </a:t>
            </a:r>
          </a:p>
        </p:txBody>
      </p:sp>
      <p:sp>
        <p:nvSpPr>
          <p:cNvPr id="95242" name="Arc 14"/>
          <p:cNvSpPr>
            <a:spLocks/>
          </p:cNvSpPr>
          <p:nvPr/>
        </p:nvSpPr>
        <p:spPr bwMode="auto">
          <a:xfrm flipH="1">
            <a:off x="3276600" y="5715000"/>
            <a:ext cx="5562600" cy="5334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95243" name="Rectangle 16"/>
          <p:cNvSpPr>
            <a:spLocks noChangeArrowheads="1"/>
          </p:cNvSpPr>
          <p:nvPr/>
        </p:nvSpPr>
        <p:spPr bwMode="auto">
          <a:xfrm>
            <a:off x="5105400" y="5883275"/>
            <a:ext cx="19812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5244" name="Line 17"/>
          <p:cNvSpPr>
            <a:spLocks noChangeShapeType="1"/>
          </p:cNvSpPr>
          <p:nvPr/>
        </p:nvSpPr>
        <p:spPr bwMode="auto">
          <a:xfrm>
            <a:off x="6934200" y="2667000"/>
            <a:ext cx="1828800" cy="0"/>
          </a:xfrm>
          <a:prstGeom prst="line">
            <a:avLst/>
          </a:prstGeom>
          <a:noFill/>
          <a:ln w="9525">
            <a:solidFill>
              <a:schemeClr val="tx1"/>
            </a:solidFill>
            <a:round/>
            <a:headEnd/>
            <a:tailEnd type="triangle" w="med" len="med"/>
          </a:ln>
        </p:spPr>
        <p:txBody>
          <a:bodyPr/>
          <a:lstStyle/>
          <a:p>
            <a:endParaRPr lang="en-US"/>
          </a:p>
        </p:txBody>
      </p:sp>
      <p:sp>
        <p:nvSpPr>
          <p:cNvPr id="95245" name="Line 18"/>
          <p:cNvSpPr>
            <a:spLocks noChangeShapeType="1"/>
          </p:cNvSpPr>
          <p:nvPr/>
        </p:nvSpPr>
        <p:spPr bwMode="auto">
          <a:xfrm>
            <a:off x="6705600" y="3733800"/>
            <a:ext cx="2057400" cy="0"/>
          </a:xfrm>
          <a:prstGeom prst="line">
            <a:avLst/>
          </a:prstGeom>
          <a:noFill/>
          <a:ln w="9525">
            <a:solidFill>
              <a:schemeClr val="tx1"/>
            </a:solidFill>
            <a:round/>
            <a:headEnd/>
            <a:tailEnd type="triangle" w="med" len="med"/>
          </a:ln>
        </p:spPr>
        <p:txBody>
          <a:bodyPr/>
          <a:lstStyle/>
          <a:p>
            <a:endParaRPr lang="en-US"/>
          </a:p>
        </p:txBody>
      </p:sp>
      <p:sp>
        <p:nvSpPr>
          <p:cNvPr id="95246" name="Line 19"/>
          <p:cNvSpPr>
            <a:spLocks noChangeShapeType="1"/>
          </p:cNvSpPr>
          <p:nvPr/>
        </p:nvSpPr>
        <p:spPr bwMode="auto">
          <a:xfrm>
            <a:off x="6705600" y="2971800"/>
            <a:ext cx="2057400" cy="0"/>
          </a:xfrm>
          <a:prstGeom prst="line">
            <a:avLst/>
          </a:prstGeom>
          <a:noFill/>
          <a:ln w="9525">
            <a:solidFill>
              <a:schemeClr val="tx1"/>
            </a:solidFill>
            <a:round/>
            <a:headEnd/>
            <a:tailEnd type="triangle" w="med" len="med"/>
          </a:ln>
        </p:spPr>
        <p:txBody>
          <a:bodyPr/>
          <a:lstStyle/>
          <a:p>
            <a:endParaRPr lang="en-US"/>
          </a:p>
        </p:txBody>
      </p:sp>
      <p:sp>
        <p:nvSpPr>
          <p:cNvPr id="95247" name="Line 20"/>
          <p:cNvSpPr>
            <a:spLocks noChangeShapeType="1"/>
          </p:cNvSpPr>
          <p:nvPr/>
        </p:nvSpPr>
        <p:spPr bwMode="auto">
          <a:xfrm>
            <a:off x="6172200" y="3200400"/>
            <a:ext cx="2590800" cy="0"/>
          </a:xfrm>
          <a:prstGeom prst="line">
            <a:avLst/>
          </a:prstGeom>
          <a:noFill/>
          <a:ln w="9525">
            <a:solidFill>
              <a:schemeClr val="tx1"/>
            </a:solidFill>
            <a:round/>
            <a:headEnd/>
            <a:tailEnd type="triangle" w="med" len="med"/>
          </a:ln>
        </p:spPr>
        <p:txBody>
          <a:bodyPr/>
          <a:lstStyle/>
          <a:p>
            <a:endParaRPr lang="en-US"/>
          </a:p>
        </p:txBody>
      </p:sp>
      <p:sp>
        <p:nvSpPr>
          <p:cNvPr id="95248" name="Line 21"/>
          <p:cNvSpPr>
            <a:spLocks noChangeShapeType="1"/>
          </p:cNvSpPr>
          <p:nvPr/>
        </p:nvSpPr>
        <p:spPr bwMode="auto">
          <a:xfrm>
            <a:off x="6477000" y="3505200"/>
            <a:ext cx="2286000" cy="0"/>
          </a:xfrm>
          <a:prstGeom prst="line">
            <a:avLst/>
          </a:prstGeom>
          <a:noFill/>
          <a:ln w="9525">
            <a:solidFill>
              <a:schemeClr val="tx1"/>
            </a:solidFill>
            <a:round/>
            <a:headEnd/>
            <a:tailEnd type="triangle" w="med" len="med"/>
          </a:ln>
        </p:spPr>
        <p:txBody>
          <a:bodyPr/>
          <a:lstStyle/>
          <a:p>
            <a:endParaRPr lang="en-US"/>
          </a:p>
        </p:txBody>
      </p:sp>
      <p:sp>
        <p:nvSpPr>
          <p:cNvPr id="95249" name="Text Box 22"/>
          <p:cNvSpPr txBox="1">
            <a:spLocks noChangeArrowheads="1"/>
          </p:cNvSpPr>
          <p:nvPr/>
        </p:nvSpPr>
        <p:spPr bwMode="auto">
          <a:xfrm>
            <a:off x="381000" y="3657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95250" name="Arc 23"/>
          <p:cNvSpPr>
            <a:spLocks/>
          </p:cNvSpPr>
          <p:nvPr/>
        </p:nvSpPr>
        <p:spPr bwMode="auto">
          <a:xfrm flipH="1">
            <a:off x="1219200" y="5791200"/>
            <a:ext cx="20574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95251" name="Rectangle 24"/>
          <p:cNvSpPr>
            <a:spLocks noChangeArrowheads="1"/>
          </p:cNvSpPr>
          <p:nvPr/>
        </p:nvSpPr>
        <p:spPr bwMode="auto">
          <a:xfrm>
            <a:off x="1219200" y="5911850"/>
            <a:ext cx="1981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a:latin typeface="Tahoma Small Cap" pitchFamily="34" charset="0"/>
                <a:cs typeface="Times New Roman" pitchFamily="18" charset="0"/>
              </a:rPr>
              <a:t>9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5252" name="Line 25"/>
          <p:cNvSpPr>
            <a:spLocks noChangeShapeType="1"/>
          </p:cNvSpPr>
          <p:nvPr/>
        </p:nvSpPr>
        <p:spPr bwMode="auto">
          <a:xfrm>
            <a:off x="8001000" y="4267200"/>
            <a:ext cx="762000" cy="0"/>
          </a:xfrm>
          <a:prstGeom prst="line">
            <a:avLst/>
          </a:prstGeom>
          <a:noFill/>
          <a:ln w="9525">
            <a:solidFill>
              <a:schemeClr val="tx1"/>
            </a:solidFill>
            <a:round/>
            <a:headEnd/>
            <a:tailEnd type="triangle" w="med" len="med"/>
          </a:ln>
        </p:spPr>
        <p:txBody>
          <a:bodyPr/>
          <a:lstStyle/>
          <a:p>
            <a:endParaRPr lang="en-US"/>
          </a:p>
        </p:txBody>
      </p:sp>
      <p:sp>
        <p:nvSpPr>
          <p:cNvPr id="95253" name="Rectangle 26"/>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5254" name="Line 29"/>
          <p:cNvSpPr>
            <a:spLocks noChangeShapeType="1"/>
          </p:cNvSpPr>
          <p:nvPr/>
        </p:nvSpPr>
        <p:spPr bwMode="auto">
          <a:xfrm>
            <a:off x="8458200" y="5410200"/>
            <a:ext cx="381000" cy="0"/>
          </a:xfrm>
          <a:prstGeom prst="line">
            <a:avLst/>
          </a:prstGeom>
          <a:noFill/>
          <a:ln w="9525">
            <a:solidFill>
              <a:schemeClr val="tx1"/>
            </a:solidFill>
            <a:round/>
            <a:headEnd/>
            <a:tailEnd type="triangle" w="med" len="med"/>
          </a:ln>
        </p:spPr>
        <p:txBody>
          <a:bodyPr/>
          <a:lstStyle/>
          <a:p>
            <a:endParaRPr lang="en-US"/>
          </a:p>
        </p:txBody>
      </p:sp>
      <p:sp>
        <p:nvSpPr>
          <p:cNvPr id="95255" name="Text Box 30"/>
          <p:cNvSpPr txBox="1">
            <a:spLocks noChangeArrowheads="1"/>
          </p:cNvSpPr>
          <p:nvPr/>
        </p:nvSpPr>
        <p:spPr bwMode="auto">
          <a:xfrm>
            <a:off x="762000" y="4800600"/>
            <a:ext cx="2362200" cy="366713"/>
          </a:xfrm>
          <a:prstGeom prst="rect">
            <a:avLst/>
          </a:prstGeom>
          <a:noFill/>
          <a:ln w="9525">
            <a:noFill/>
            <a:miter lim="800000"/>
            <a:headEnd/>
            <a:tailEnd/>
          </a:ln>
        </p:spPr>
        <p:txBody>
          <a:bodyPr>
            <a:spAutoFit/>
          </a:bodyPr>
          <a:lstStyle/>
          <a:p>
            <a:pPr>
              <a:spcBef>
                <a:spcPct val="50000"/>
              </a:spcBef>
            </a:pPr>
            <a:r>
              <a:rPr lang="en-US" b="0" i="1">
                <a:solidFill>
                  <a:srgbClr val="FF9900"/>
                </a:solidFill>
              </a:rPr>
              <a:t>Parenthetical Vision</a:t>
            </a:r>
            <a:endParaRPr lang="en-US" b="0" i="1" u="sng">
              <a:solidFill>
                <a:srgbClr val="FF9900"/>
              </a:solidFill>
            </a:endParaRPr>
          </a:p>
        </p:txBody>
      </p:sp>
      <p:sp>
        <p:nvSpPr>
          <p:cNvPr id="95256" name="Text Box 31"/>
          <p:cNvSpPr txBox="1">
            <a:spLocks noChangeArrowheads="1"/>
          </p:cNvSpPr>
          <p:nvPr/>
        </p:nvSpPr>
        <p:spPr bwMode="auto">
          <a:xfrm>
            <a:off x="1219200" y="5410200"/>
            <a:ext cx="1981200" cy="366713"/>
          </a:xfrm>
          <a:prstGeom prst="rect">
            <a:avLst/>
          </a:prstGeom>
          <a:noFill/>
          <a:ln w="9525">
            <a:noFill/>
            <a:miter lim="800000"/>
            <a:headEnd/>
            <a:tailEnd/>
          </a:ln>
        </p:spPr>
        <p:txBody>
          <a:bodyPr>
            <a:spAutoFit/>
          </a:bodyPr>
          <a:lstStyle/>
          <a:p>
            <a:pPr algn="ctr">
              <a:spcBef>
                <a:spcPct val="50000"/>
              </a:spcBef>
            </a:pPr>
            <a:r>
              <a:rPr lang="en-US" b="0" i="1">
                <a:solidFill>
                  <a:schemeClr val="hlink"/>
                </a:solidFill>
              </a:rPr>
              <a:t>Bride Ministry</a:t>
            </a:r>
            <a:r>
              <a:rPr lang="en-US" b="0"/>
              <a:t> </a:t>
            </a:r>
          </a:p>
        </p:txBody>
      </p:sp>
      <p:sp>
        <p:nvSpPr>
          <p:cNvPr id="95257" name="Rectangle 26"/>
          <p:cNvSpPr>
            <a:spLocks noChangeArrowheads="1"/>
          </p:cNvSpPr>
          <p:nvPr/>
        </p:nvSpPr>
        <p:spPr bwMode="auto">
          <a:xfrm>
            <a:off x="3124200" y="5257800"/>
            <a:ext cx="5638800" cy="381000"/>
          </a:xfrm>
          <a:prstGeom prst="rect">
            <a:avLst/>
          </a:prstGeom>
          <a:solidFill>
            <a:schemeClr val="bg1"/>
          </a:solidFill>
          <a:ln w="9525" algn="ctr">
            <a:noFill/>
            <a:round/>
            <a:headEnd/>
            <a:tailEnd/>
          </a:ln>
        </p:spPr>
        <p:txBody>
          <a:bodyPr/>
          <a:lstStyle/>
          <a:p>
            <a:endParaRPr lang="en-US"/>
          </a:p>
        </p:txBody>
      </p:sp>
      <p:sp>
        <p:nvSpPr>
          <p:cNvPr id="95258" name="Line 15"/>
          <p:cNvSpPr>
            <a:spLocks noChangeShapeType="1"/>
          </p:cNvSpPr>
          <p:nvPr/>
        </p:nvSpPr>
        <p:spPr bwMode="auto">
          <a:xfrm>
            <a:off x="3276600" y="2514600"/>
            <a:ext cx="0" cy="3733800"/>
          </a:xfrm>
          <a:prstGeom prst="line">
            <a:avLst/>
          </a:prstGeom>
          <a:noFill/>
          <a:ln w="19050">
            <a:solidFill>
              <a:schemeClr val="tx1"/>
            </a:solidFill>
            <a:round/>
            <a:headEnd/>
            <a:tailEnd/>
          </a:ln>
        </p:spPr>
        <p:txBody>
          <a:bodyPr/>
          <a:lstStyle/>
          <a:p>
            <a:endParaRPr lang="en-US"/>
          </a:p>
        </p:txBody>
      </p:sp>
      <p:sp>
        <p:nvSpPr>
          <p:cNvPr id="95259" name="Line 25"/>
          <p:cNvSpPr>
            <a:spLocks noChangeShapeType="1"/>
          </p:cNvSpPr>
          <p:nvPr/>
        </p:nvSpPr>
        <p:spPr bwMode="auto">
          <a:xfrm>
            <a:off x="8458200" y="4572000"/>
            <a:ext cx="304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Line 4"/>
          <p:cNvSpPr>
            <a:spLocks noChangeShapeType="1"/>
          </p:cNvSpPr>
          <p:nvPr/>
        </p:nvSpPr>
        <p:spPr bwMode="auto">
          <a:xfrm>
            <a:off x="609600" y="6248400"/>
            <a:ext cx="8229600" cy="0"/>
          </a:xfrm>
          <a:prstGeom prst="line">
            <a:avLst/>
          </a:prstGeom>
          <a:noFill/>
          <a:ln w="28575">
            <a:solidFill>
              <a:schemeClr val="tx1"/>
            </a:solidFill>
            <a:round/>
            <a:headEnd/>
            <a:tailEnd/>
          </a:ln>
        </p:spPr>
        <p:txBody>
          <a:bodyPr/>
          <a:lstStyle/>
          <a:p>
            <a:endParaRPr lang="en-US"/>
          </a:p>
        </p:txBody>
      </p:sp>
      <p:sp>
        <p:nvSpPr>
          <p:cNvPr id="96259" name="Line 5"/>
          <p:cNvSpPr>
            <a:spLocks noChangeShapeType="1"/>
          </p:cNvSpPr>
          <p:nvPr/>
        </p:nvSpPr>
        <p:spPr bwMode="auto">
          <a:xfrm>
            <a:off x="8839200" y="2362200"/>
            <a:ext cx="0" cy="3886200"/>
          </a:xfrm>
          <a:prstGeom prst="line">
            <a:avLst/>
          </a:prstGeom>
          <a:noFill/>
          <a:ln w="28575">
            <a:solidFill>
              <a:schemeClr val="tx1"/>
            </a:solidFill>
            <a:round/>
            <a:headEnd/>
            <a:tailEnd/>
          </a:ln>
        </p:spPr>
        <p:txBody>
          <a:bodyPr/>
          <a:lstStyle/>
          <a:p>
            <a:endParaRPr lang="en-US"/>
          </a:p>
        </p:txBody>
      </p:sp>
      <p:sp>
        <p:nvSpPr>
          <p:cNvPr id="96260"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96261"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96262"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96263" name="Rectangle 9"/>
          <p:cNvSpPr>
            <a:spLocks noChangeArrowheads="1"/>
          </p:cNvSpPr>
          <p:nvPr/>
        </p:nvSpPr>
        <p:spPr bwMode="auto">
          <a:xfrm>
            <a:off x="2362200" y="927100"/>
            <a:ext cx="49530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10</a:t>
            </a:r>
          </a:p>
          <a:p>
            <a:pPr algn="ctr">
              <a:tabLst>
                <a:tab pos="228600" algn="l"/>
                <a:tab pos="457200" algn="l"/>
                <a:tab pos="685800" algn="l"/>
                <a:tab pos="914400" algn="l"/>
              </a:tabLst>
            </a:pPr>
            <a:r>
              <a:rPr lang="en-US" sz="1600" b="0">
                <a:latin typeface="Tahoma Small Cap" pitchFamily="34" charset="0"/>
              </a:rPr>
              <a:t>the Parenthetical Vision &amp; The 7</a:t>
            </a:r>
            <a:r>
              <a:rPr lang="en-US" sz="1600" b="0" baseline="30000">
                <a:latin typeface="Tahoma Small Cap" pitchFamily="34" charset="0"/>
              </a:rPr>
              <a:t>th</a:t>
            </a:r>
            <a:r>
              <a:rPr lang="en-US" sz="1600" b="0">
                <a:latin typeface="Tahoma Small Cap" pitchFamily="34" charset="0"/>
              </a:rPr>
              <a:t> Trump</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7 Trumpet</a:t>
            </a:r>
            <a:r>
              <a:rPr lang="en-US" sz="1600" b="0">
                <a:solidFill>
                  <a:schemeClr val="hlink"/>
                </a:solidFill>
                <a:latin typeface="Tahoma Small Cap" pitchFamily="34" charset="0"/>
              </a:rPr>
              <a:t>)</a:t>
            </a:r>
          </a:p>
        </p:txBody>
      </p:sp>
      <p:sp>
        <p:nvSpPr>
          <p:cNvPr id="96264"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96265" name="Rectangle 11"/>
          <p:cNvSpPr>
            <a:spLocks noChangeArrowheads="1"/>
          </p:cNvSpPr>
          <p:nvPr/>
        </p:nvSpPr>
        <p:spPr bwMode="auto">
          <a:xfrm>
            <a:off x="609600" y="1900238"/>
            <a:ext cx="8229600" cy="3662362"/>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endParaRPr lang="en-US" dirty="0">
              <a:solidFill>
                <a:schemeClr val="hlink"/>
              </a:solidFill>
              <a:latin typeface="Tahoma Small Cap" pitchFamily="34" charset="0"/>
              <a:cs typeface="Times New Roman" pitchFamily="18" charset="0"/>
            </a:endParaRPr>
          </a:p>
          <a:p>
            <a:pPr>
              <a:tabLst>
                <a:tab pos="228600" algn="l"/>
                <a:tab pos="457200" algn="l"/>
                <a:tab pos="685800" algn="l"/>
                <a:tab pos="914400" algn="l"/>
              </a:tabLst>
            </a:pPr>
            <a:r>
              <a:rPr lang="en-US" dirty="0">
                <a:solidFill>
                  <a:schemeClr val="hlink"/>
                </a:solidFill>
                <a:latin typeface="Tahoma Small Cap" pitchFamily="34" charset="0"/>
                <a:cs typeface="Times New Roman" pitchFamily="18" charset="0"/>
              </a:rPr>
              <a:t>  7-8                       9      </a:t>
            </a:r>
            <a:r>
              <a:rPr lang="en-US" dirty="0">
                <a:solidFill>
                  <a:srgbClr val="FF9900"/>
                </a:solidFill>
                <a:latin typeface="Tahoma Small Cap" pitchFamily="34" charset="0"/>
                <a:cs typeface="Times New Roman" pitchFamily="18" charset="0"/>
              </a:rPr>
              <a:t>10</a:t>
            </a:r>
          </a:p>
          <a:p>
            <a:pPr>
              <a:tabLst>
                <a:tab pos="228600" algn="l"/>
                <a:tab pos="457200" algn="l"/>
                <a:tab pos="685800" algn="l"/>
                <a:tab pos="914400" algn="l"/>
              </a:tabLst>
            </a:pPr>
            <a:r>
              <a:rPr lang="en-US" b="0" i="1" dirty="0"/>
              <a:t>	  </a:t>
            </a:r>
            <a:r>
              <a:rPr lang="en-US" b="0" i="1" dirty="0">
                <a:latin typeface="Tahoma Small Cap" pitchFamily="34" charset="0"/>
              </a:rPr>
              <a:t>• </a:t>
            </a:r>
            <a:r>
              <a:rPr lang="en-US" i="1" u="sng" dirty="0">
                <a:latin typeface="Tahoma Small Cap" pitchFamily="34" charset="0"/>
              </a:rPr>
              <a:t>7</a:t>
            </a:r>
            <a:r>
              <a:rPr lang="en-US" i="1" u="sng" baseline="30000" dirty="0">
                <a:latin typeface="Tahoma Small Cap" pitchFamily="34" charset="0"/>
              </a:rPr>
              <a:t>th</a:t>
            </a:r>
            <a:r>
              <a:rPr lang="en-US" i="1" dirty="0">
                <a:latin typeface="Tahoma Small Cap" pitchFamily="34" charset="0"/>
              </a:rPr>
              <a:t> seal: </a:t>
            </a:r>
            <a:r>
              <a:rPr lang="en-US" b="0" i="1" dirty="0">
                <a:solidFill>
                  <a:schemeClr val="hlink"/>
                </a:solidFill>
                <a:latin typeface="Tahoma Small Cap" pitchFamily="34" charset="0"/>
              </a:rPr>
              <a:t>Silence</a:t>
            </a:r>
            <a:r>
              <a:rPr lang="en-US" b="0" i="1" dirty="0">
                <a:latin typeface="Tahoma Small Cap" pitchFamily="34" charset="0"/>
              </a:rPr>
              <a:t> &amp; the </a:t>
            </a:r>
            <a:r>
              <a:rPr lang="en-US" b="0" i="1" dirty="0">
                <a:solidFill>
                  <a:schemeClr val="hlink"/>
                </a:solidFill>
                <a:latin typeface="Tahoma Small Cap" pitchFamily="34" charset="0"/>
              </a:rPr>
              <a:t>7 Trumpets</a:t>
            </a:r>
            <a:r>
              <a:rPr lang="en-US" b="0" i="1" dirty="0">
                <a:latin typeface="Tahoma Small Cap" pitchFamily="34" charset="0"/>
              </a:rPr>
              <a:t> </a:t>
            </a:r>
            <a:r>
              <a:rPr lang="en-US" b="0" i="1" dirty="0"/>
              <a:t>(Day of At-One-</a:t>
            </a:r>
            <a:r>
              <a:rPr lang="en-US" b="0" i="1" dirty="0" err="1"/>
              <a:t>Ment</a:t>
            </a:r>
            <a:r>
              <a:rPr lang="en-US" b="0" i="1" dirty="0"/>
              <a:t>)</a:t>
            </a:r>
          </a:p>
          <a:p>
            <a:pPr>
              <a:tabLst>
                <a:tab pos="228600" algn="l"/>
                <a:tab pos="457200" algn="l"/>
                <a:tab pos="685800" algn="l"/>
                <a:tab pos="914400" algn="l"/>
              </a:tabLst>
            </a:pPr>
            <a:r>
              <a:rPr lang="en-US" b="0" i="1" dirty="0"/>
              <a:t>         </a:t>
            </a:r>
            <a:r>
              <a:rPr lang="en-US" b="0" i="1" dirty="0">
                <a:latin typeface="Tahoma Small Cap" pitchFamily="34" charset="0"/>
              </a:rPr>
              <a:t>• </a:t>
            </a:r>
            <a:r>
              <a:rPr lang="en-US" i="1" dirty="0">
                <a:solidFill>
                  <a:schemeClr val="hlink"/>
                </a:solidFill>
                <a:latin typeface="Tahoma Small Cap" pitchFamily="34" charset="0"/>
              </a:rPr>
              <a:t>1</a:t>
            </a:r>
            <a:r>
              <a:rPr lang="en-US" i="1" baseline="30000" dirty="0">
                <a:solidFill>
                  <a:schemeClr val="hlink"/>
                </a:solidFill>
                <a:latin typeface="Tahoma Small Cap" pitchFamily="34" charset="0"/>
              </a:rPr>
              <a:t>st</a:t>
            </a:r>
            <a:r>
              <a:rPr lang="en-US" i="1" dirty="0">
                <a:latin typeface="Tahoma Small Cap" pitchFamily="34" charset="0"/>
              </a:rPr>
              <a:t> Trump</a:t>
            </a:r>
            <a:r>
              <a:rPr lang="en-US" b="0" i="1" dirty="0">
                <a:latin typeface="Tahoma Small Cap" pitchFamily="34" charset="0"/>
              </a:rPr>
              <a:t>:</a:t>
            </a:r>
            <a:r>
              <a:rPr lang="en-US" b="0" i="1" dirty="0"/>
              <a:t> 1/3rd of the </a:t>
            </a:r>
            <a:r>
              <a:rPr lang="en-US" b="0" i="1" dirty="0">
                <a:solidFill>
                  <a:schemeClr val="hlink"/>
                </a:solidFill>
              </a:rPr>
              <a:t>earth’s vegetation</a:t>
            </a:r>
            <a:r>
              <a:rPr lang="en-US" b="0" i="1" dirty="0"/>
              <a:t> destroyed</a:t>
            </a:r>
          </a:p>
          <a:p>
            <a:pPr>
              <a:tabLst>
                <a:tab pos="228600" algn="l"/>
                <a:tab pos="457200" algn="l"/>
                <a:tab pos="685800" algn="l"/>
                <a:tab pos="914400" algn="l"/>
              </a:tabLst>
            </a:pPr>
            <a:r>
              <a:rPr lang="en-US" b="0" i="1" dirty="0"/>
              <a:t>             </a:t>
            </a:r>
            <a:r>
              <a:rPr lang="en-US" b="0" i="1" dirty="0">
                <a:latin typeface="Tahoma Small Cap" pitchFamily="34" charset="0"/>
              </a:rPr>
              <a:t>• </a:t>
            </a:r>
            <a:r>
              <a:rPr lang="en-US" i="1" dirty="0">
                <a:solidFill>
                  <a:schemeClr val="hlink"/>
                </a:solidFill>
                <a:latin typeface="Tahoma Small Cap" pitchFamily="34" charset="0"/>
              </a:rPr>
              <a:t>2</a:t>
            </a:r>
            <a:r>
              <a:rPr lang="en-US" i="1" baseline="30000" dirty="0">
                <a:solidFill>
                  <a:schemeClr val="hlink"/>
                </a:solidFill>
                <a:latin typeface="Tahoma Small Cap" pitchFamily="34" charset="0"/>
              </a:rPr>
              <a:t>nd</a:t>
            </a:r>
            <a:r>
              <a:rPr lang="en-US" i="1" dirty="0">
                <a:latin typeface="Tahoma Small Cap" pitchFamily="34" charset="0"/>
              </a:rPr>
              <a:t> Trump</a:t>
            </a:r>
            <a:r>
              <a:rPr lang="en-US" b="0" i="1" dirty="0">
                <a:latin typeface="Tahoma Small Cap" pitchFamily="34" charset="0"/>
              </a:rPr>
              <a:t>:</a:t>
            </a:r>
            <a:r>
              <a:rPr lang="en-US" b="0" i="1" dirty="0"/>
              <a:t> 1/3rd of the </a:t>
            </a:r>
            <a:r>
              <a:rPr lang="en-US" b="0" i="1" dirty="0">
                <a:solidFill>
                  <a:schemeClr val="hlink"/>
                </a:solidFill>
              </a:rPr>
              <a:t>sea</a:t>
            </a:r>
            <a:r>
              <a:rPr lang="en-US" b="0" i="1" dirty="0"/>
              <a:t> becomes blood</a:t>
            </a:r>
          </a:p>
          <a:p>
            <a:pPr>
              <a:tabLst>
                <a:tab pos="228600" algn="l"/>
                <a:tab pos="457200" algn="l"/>
                <a:tab pos="685800" algn="l"/>
                <a:tab pos="914400" algn="l"/>
              </a:tabLst>
            </a:pPr>
            <a:r>
              <a:rPr lang="en-US" b="0" i="1" dirty="0"/>
              <a:t>                 </a:t>
            </a:r>
            <a:r>
              <a:rPr lang="en-US" b="0" i="1" dirty="0">
                <a:latin typeface="Tahoma Small Cap" pitchFamily="34" charset="0"/>
              </a:rPr>
              <a:t>• </a:t>
            </a:r>
            <a:r>
              <a:rPr lang="en-US" i="1" dirty="0">
                <a:solidFill>
                  <a:schemeClr val="hlink"/>
                </a:solidFill>
                <a:latin typeface="Tahoma Small Cap" pitchFamily="34" charset="0"/>
              </a:rPr>
              <a:t>3</a:t>
            </a:r>
            <a:r>
              <a:rPr lang="en-US" i="1" baseline="30000" dirty="0">
                <a:solidFill>
                  <a:schemeClr val="hlink"/>
                </a:solidFill>
                <a:latin typeface="Tahoma Small Cap" pitchFamily="34" charset="0"/>
              </a:rPr>
              <a:t>rd</a:t>
            </a:r>
            <a:r>
              <a:rPr lang="en-US" i="1" dirty="0">
                <a:latin typeface="Tahoma Small Cap" pitchFamily="34" charset="0"/>
              </a:rPr>
              <a:t> Trump</a:t>
            </a:r>
            <a:r>
              <a:rPr lang="en-US" b="0" i="1" dirty="0">
                <a:latin typeface="Tahoma Small Cap" pitchFamily="34" charset="0"/>
              </a:rPr>
              <a:t>:</a:t>
            </a:r>
            <a:r>
              <a:rPr lang="en-US" b="0" i="1" dirty="0"/>
              <a:t> 1/3rd of </a:t>
            </a:r>
            <a:r>
              <a:rPr lang="en-US" b="0" i="1" dirty="0">
                <a:solidFill>
                  <a:schemeClr val="hlink"/>
                </a:solidFill>
              </a:rPr>
              <a:t>rivers &amp; springs</a:t>
            </a:r>
            <a:r>
              <a:rPr lang="en-US" b="0" i="1" dirty="0"/>
              <a:t> polluted  </a:t>
            </a:r>
          </a:p>
          <a:p>
            <a:pPr>
              <a:tabLst>
                <a:tab pos="228600" algn="l"/>
                <a:tab pos="457200" algn="l"/>
                <a:tab pos="685800" algn="l"/>
                <a:tab pos="914400" algn="l"/>
              </a:tabLst>
            </a:pPr>
            <a:r>
              <a:rPr lang="en-US" b="0" i="1" dirty="0"/>
              <a:t>                     </a:t>
            </a:r>
            <a:r>
              <a:rPr lang="en-US" b="0" i="1" dirty="0">
                <a:latin typeface="Tahoma Small Cap" pitchFamily="34" charset="0"/>
              </a:rPr>
              <a:t>• </a:t>
            </a:r>
            <a:r>
              <a:rPr lang="en-US" i="1" dirty="0">
                <a:solidFill>
                  <a:schemeClr val="hlink"/>
                </a:solidFill>
                <a:latin typeface="Tahoma Small Cap" pitchFamily="34" charset="0"/>
              </a:rPr>
              <a:t>4</a:t>
            </a:r>
            <a:r>
              <a:rPr lang="en-US" i="1" baseline="30000" dirty="0">
                <a:solidFill>
                  <a:schemeClr val="hlink"/>
                </a:solidFill>
                <a:latin typeface="Tahoma Small Cap" pitchFamily="34" charset="0"/>
              </a:rPr>
              <a:t>th</a:t>
            </a:r>
            <a:r>
              <a:rPr lang="en-US" i="1" dirty="0">
                <a:latin typeface="Tahoma Small Cap" pitchFamily="34" charset="0"/>
              </a:rPr>
              <a:t> Trump</a:t>
            </a:r>
            <a:r>
              <a:rPr lang="en-US" b="0" i="1" dirty="0">
                <a:latin typeface="Tahoma Small Cap" pitchFamily="34" charset="0"/>
              </a:rPr>
              <a:t>:</a:t>
            </a:r>
            <a:r>
              <a:rPr lang="en-US" b="0" i="1" dirty="0"/>
              <a:t> 1/3rd of the </a:t>
            </a:r>
            <a:r>
              <a:rPr lang="en-US" b="0" i="1" dirty="0">
                <a:solidFill>
                  <a:schemeClr val="hlink"/>
                </a:solidFill>
              </a:rPr>
              <a:t>day &amp; night</a:t>
            </a:r>
            <a:r>
              <a:rPr lang="en-US" b="0" i="1" dirty="0"/>
              <a:t> (no light)                                                                                                                                                   	                      (</a:t>
            </a:r>
            <a:r>
              <a:rPr lang="en-US" i="1" dirty="0"/>
              <a:t>3</a:t>
            </a:r>
            <a:r>
              <a:rPr lang="en-US" b="0" i="1" dirty="0"/>
              <a:t> </a:t>
            </a:r>
            <a:r>
              <a:rPr lang="en-US" i="1" dirty="0">
                <a:solidFill>
                  <a:schemeClr val="hlink"/>
                </a:solidFill>
              </a:rPr>
              <a:t>woes </a:t>
            </a:r>
            <a:r>
              <a:rPr lang="en-US" i="1" dirty="0"/>
              <a:t>announced</a:t>
            </a:r>
            <a:r>
              <a:rPr lang="en-US" i="1" dirty="0">
                <a:solidFill>
                  <a:schemeClr val="hlink"/>
                </a:solidFill>
              </a:rPr>
              <a:t> </a:t>
            </a:r>
            <a:r>
              <a:rPr lang="en-US" b="0" i="1" dirty="0"/>
              <a:t>– last 3 trumpets)</a:t>
            </a:r>
            <a:endParaRPr lang="en-US" b="0" dirty="0">
              <a:latin typeface="Tahoma Small Cap" pitchFamily="34" charset="0"/>
            </a:endParaRPr>
          </a:p>
          <a:p>
            <a:pPr>
              <a:tabLst>
                <a:tab pos="228600" algn="l"/>
                <a:tab pos="457200" algn="l"/>
                <a:tab pos="685800" algn="l"/>
                <a:tab pos="914400" algn="l"/>
              </a:tabLst>
            </a:pPr>
            <a:r>
              <a:rPr lang="en-US" b="0" dirty="0"/>
              <a:t>                              </a:t>
            </a:r>
            <a:r>
              <a:rPr lang="en-US" b="0" i="1" dirty="0">
                <a:latin typeface="Tahoma Small Cap" pitchFamily="34" charset="0"/>
              </a:rPr>
              <a:t>• </a:t>
            </a:r>
            <a:r>
              <a:rPr lang="en-US" i="1" dirty="0">
                <a:solidFill>
                  <a:schemeClr val="hlink"/>
                </a:solidFill>
                <a:latin typeface="Tahoma Small Cap" pitchFamily="34" charset="0"/>
              </a:rPr>
              <a:t>5</a:t>
            </a:r>
            <a:r>
              <a:rPr lang="en-US" i="1" baseline="30000" dirty="0">
                <a:solidFill>
                  <a:schemeClr val="hlink"/>
                </a:solidFill>
                <a:latin typeface="Tahoma Small Cap" pitchFamily="34" charset="0"/>
              </a:rPr>
              <a:t>th</a:t>
            </a:r>
            <a:r>
              <a:rPr lang="en-US" i="1" dirty="0">
                <a:latin typeface="Tahoma Small Cap" pitchFamily="34" charset="0"/>
              </a:rPr>
              <a:t> Trump</a:t>
            </a:r>
            <a:r>
              <a:rPr lang="en-US" b="0" i="1" dirty="0">
                <a:latin typeface="Tahoma Small Cap" pitchFamily="34" charset="0"/>
              </a:rPr>
              <a:t>:</a:t>
            </a:r>
            <a:r>
              <a:rPr lang="en-US" b="0" i="1" dirty="0"/>
              <a:t> </a:t>
            </a:r>
            <a:r>
              <a:rPr lang="en-US" b="0" i="1" dirty="0">
                <a:solidFill>
                  <a:schemeClr val="hlink"/>
                </a:solidFill>
              </a:rPr>
              <a:t>Falling star</a:t>
            </a:r>
            <a:r>
              <a:rPr lang="en-US" b="0" i="1" dirty="0"/>
              <a:t> &amp; </a:t>
            </a:r>
            <a:r>
              <a:rPr lang="en-US" b="0" i="1" dirty="0">
                <a:solidFill>
                  <a:schemeClr val="hlink"/>
                </a:solidFill>
              </a:rPr>
              <a:t>demonic locusts</a:t>
            </a:r>
            <a:r>
              <a:rPr lang="en-US" b="0" i="1" dirty="0"/>
              <a:t> </a:t>
            </a:r>
            <a:r>
              <a:rPr lang="en-US" b="0" dirty="0"/>
              <a:t>(</a:t>
            </a:r>
            <a:r>
              <a:rPr lang="en-US" b="0" u="sng" dirty="0"/>
              <a:t>1st</a:t>
            </a:r>
            <a:r>
              <a:rPr lang="en-US" b="0" dirty="0"/>
              <a:t> Woe)</a:t>
            </a:r>
          </a:p>
          <a:p>
            <a:pPr>
              <a:tabLst>
                <a:tab pos="228600" algn="l"/>
                <a:tab pos="457200" algn="l"/>
                <a:tab pos="685800" algn="l"/>
                <a:tab pos="914400" algn="l"/>
              </a:tabLst>
            </a:pPr>
            <a:r>
              <a:rPr lang="en-US" b="0" dirty="0"/>
              <a:t>					     </a:t>
            </a:r>
            <a:r>
              <a:rPr lang="en-US" b="0" i="1" dirty="0">
                <a:latin typeface="Tahoma Small Cap" pitchFamily="34" charset="0"/>
              </a:rPr>
              <a:t>• </a:t>
            </a:r>
            <a:r>
              <a:rPr lang="en-US" i="1" dirty="0">
                <a:solidFill>
                  <a:schemeClr val="hlink"/>
                </a:solidFill>
                <a:latin typeface="Tahoma Small Cap" pitchFamily="34" charset="0"/>
              </a:rPr>
              <a:t>6</a:t>
            </a:r>
            <a:r>
              <a:rPr lang="en-US" i="1" baseline="30000" dirty="0">
                <a:solidFill>
                  <a:schemeClr val="hlink"/>
                </a:solidFill>
                <a:latin typeface="Tahoma Small Cap" pitchFamily="34" charset="0"/>
              </a:rPr>
              <a:t>th</a:t>
            </a:r>
            <a:r>
              <a:rPr lang="en-US" i="1" dirty="0">
                <a:latin typeface="Tahoma Small Cap" pitchFamily="34" charset="0"/>
              </a:rPr>
              <a:t> Trump</a:t>
            </a:r>
            <a:r>
              <a:rPr lang="en-US" b="0" i="1" dirty="0">
                <a:latin typeface="Tahoma Small Cap" pitchFamily="34" charset="0"/>
              </a:rPr>
              <a:t>: </a:t>
            </a:r>
            <a:r>
              <a:rPr lang="en-US" b="0" i="1" dirty="0">
                <a:solidFill>
                  <a:schemeClr val="hlink"/>
                </a:solidFill>
              </a:rPr>
              <a:t>200 mil. demons slay </a:t>
            </a:r>
            <a:r>
              <a:rPr lang="en-US" b="0" i="1" dirty="0"/>
              <a:t>1/3</a:t>
            </a:r>
            <a:r>
              <a:rPr lang="en-US" b="0" i="1" dirty="0">
                <a:latin typeface="Tahoma Small Cap" pitchFamily="34" charset="0"/>
              </a:rPr>
              <a:t> </a:t>
            </a:r>
            <a:r>
              <a:rPr lang="en-US" b="0" i="1" dirty="0">
                <a:solidFill>
                  <a:schemeClr val="hlink"/>
                </a:solidFill>
              </a:rPr>
              <a:t>of man</a:t>
            </a:r>
            <a:r>
              <a:rPr lang="en-US" b="0" i="1" dirty="0">
                <a:latin typeface="Tahoma Small Cap" pitchFamily="34" charset="0"/>
              </a:rPr>
              <a:t> </a:t>
            </a:r>
            <a:r>
              <a:rPr lang="en-US" b="0" dirty="0"/>
              <a:t>(</a:t>
            </a:r>
            <a:r>
              <a:rPr lang="en-US" b="0" u="sng" dirty="0"/>
              <a:t>2</a:t>
            </a:r>
            <a:r>
              <a:rPr lang="en-US" b="0" u="sng" baseline="30000" dirty="0"/>
              <a:t>nd</a:t>
            </a:r>
            <a:r>
              <a:rPr lang="en-US" b="0" dirty="0"/>
              <a:t> Woe)</a:t>
            </a:r>
          </a:p>
          <a:p>
            <a:pPr algn="ctr">
              <a:tabLst>
                <a:tab pos="228600" algn="l"/>
                <a:tab pos="457200" algn="l"/>
                <a:tab pos="685800" algn="l"/>
                <a:tab pos="914400" algn="l"/>
              </a:tabLst>
            </a:pPr>
            <a:r>
              <a:rPr lang="en-US" b="0" i="1" dirty="0"/>
              <a:t>           -Mighty Angel with little open scroll</a:t>
            </a:r>
          </a:p>
          <a:p>
            <a:pPr algn="ctr">
              <a:tabLst>
                <a:tab pos="228600" algn="l"/>
                <a:tab pos="457200" algn="l"/>
                <a:tab pos="685800" algn="l"/>
                <a:tab pos="914400" algn="l"/>
              </a:tabLst>
            </a:pPr>
            <a:r>
              <a:rPr lang="en-US" b="0" i="1" dirty="0"/>
              <a:t>                                         -John eats to prophesy details of events in 1260 days</a:t>
            </a:r>
            <a:r>
              <a:rPr lang="en-US" b="0" dirty="0"/>
              <a:t> </a:t>
            </a:r>
          </a:p>
          <a:p>
            <a:pPr>
              <a:tabLst>
                <a:tab pos="228600" algn="l"/>
                <a:tab pos="457200" algn="l"/>
                <a:tab pos="685800" algn="l"/>
                <a:tab pos="914400" algn="l"/>
              </a:tabLst>
            </a:pPr>
            <a:r>
              <a:rPr lang="en-US" b="0" dirty="0"/>
              <a:t> 				                        </a:t>
            </a:r>
            <a:r>
              <a:rPr lang="en-US" b="0" i="1" dirty="0">
                <a:solidFill>
                  <a:srgbClr val="FF9900"/>
                </a:solidFill>
                <a:latin typeface="Tahoma Small Cap" pitchFamily="34" charset="0"/>
              </a:rPr>
              <a:t>•</a:t>
            </a:r>
            <a:r>
              <a:rPr lang="en-US" b="0" dirty="0">
                <a:solidFill>
                  <a:srgbClr val="FF9900"/>
                </a:solidFill>
                <a:latin typeface="Tahoma Small Cap" pitchFamily="34" charset="0"/>
              </a:rPr>
              <a:t> </a:t>
            </a:r>
            <a:r>
              <a:rPr lang="en-US" i="1" u="sng" dirty="0">
                <a:solidFill>
                  <a:srgbClr val="FF9900"/>
                </a:solidFill>
                <a:latin typeface="Tahoma Small Cap" pitchFamily="34" charset="0"/>
              </a:rPr>
              <a:t>7</a:t>
            </a:r>
            <a:r>
              <a:rPr lang="en-US" i="1" u="sng" baseline="30000" dirty="0">
                <a:solidFill>
                  <a:srgbClr val="FF9900"/>
                </a:solidFill>
                <a:latin typeface="Tahoma Small Cap" pitchFamily="34" charset="0"/>
              </a:rPr>
              <a:t>th</a:t>
            </a:r>
            <a:r>
              <a:rPr lang="en-US" i="1" dirty="0">
                <a:solidFill>
                  <a:srgbClr val="FF9900"/>
                </a:solidFill>
                <a:latin typeface="Tahoma Small Cap" pitchFamily="34" charset="0"/>
              </a:rPr>
              <a:t> Trump</a:t>
            </a:r>
            <a:r>
              <a:rPr lang="en-US" b="0" i="1" dirty="0">
                <a:solidFill>
                  <a:srgbClr val="FF9900"/>
                </a:solidFill>
                <a:latin typeface="Tahoma Small Cap" pitchFamily="34" charset="0"/>
              </a:rPr>
              <a:t>:</a:t>
            </a:r>
            <a:r>
              <a:rPr lang="en-US" b="0" i="1" dirty="0">
                <a:solidFill>
                  <a:srgbClr val="FF9900"/>
                </a:solidFill>
              </a:rPr>
              <a:t> “Begins to sound” </a:t>
            </a:r>
            <a:r>
              <a:rPr lang="en-US" b="0" i="1" dirty="0" smtClean="0">
                <a:solidFill>
                  <a:srgbClr val="FF9900"/>
                </a:solidFill>
              </a:rPr>
              <a:t>   </a:t>
            </a:r>
            <a:r>
              <a:rPr lang="en-US" b="0" dirty="0" smtClean="0">
                <a:solidFill>
                  <a:srgbClr val="FF9900"/>
                </a:solidFill>
              </a:rPr>
              <a:t>(</a:t>
            </a:r>
            <a:r>
              <a:rPr lang="en-US" b="0" u="sng" dirty="0">
                <a:solidFill>
                  <a:srgbClr val="FF9900"/>
                </a:solidFill>
              </a:rPr>
              <a:t>7 Bowls of Wrath</a:t>
            </a:r>
            <a:r>
              <a:rPr lang="en-US" b="0" dirty="0">
                <a:solidFill>
                  <a:srgbClr val="FF9900"/>
                </a:solidFill>
              </a:rPr>
              <a:t>) </a:t>
            </a:r>
          </a:p>
        </p:txBody>
      </p:sp>
      <p:sp>
        <p:nvSpPr>
          <p:cNvPr id="96266" name="Arc 14"/>
          <p:cNvSpPr>
            <a:spLocks/>
          </p:cNvSpPr>
          <p:nvPr/>
        </p:nvSpPr>
        <p:spPr bwMode="auto">
          <a:xfrm flipH="1">
            <a:off x="3276600" y="5715000"/>
            <a:ext cx="5562600" cy="5334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96267" name="Rectangle 16"/>
          <p:cNvSpPr>
            <a:spLocks noChangeArrowheads="1"/>
          </p:cNvSpPr>
          <p:nvPr/>
        </p:nvSpPr>
        <p:spPr bwMode="auto">
          <a:xfrm>
            <a:off x="5105400" y="5883275"/>
            <a:ext cx="19812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Years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6268" name="Line 17"/>
          <p:cNvSpPr>
            <a:spLocks noChangeShapeType="1"/>
          </p:cNvSpPr>
          <p:nvPr/>
        </p:nvSpPr>
        <p:spPr bwMode="auto">
          <a:xfrm>
            <a:off x="6934200" y="2667000"/>
            <a:ext cx="1828800" cy="0"/>
          </a:xfrm>
          <a:prstGeom prst="line">
            <a:avLst/>
          </a:prstGeom>
          <a:noFill/>
          <a:ln w="9525">
            <a:solidFill>
              <a:schemeClr val="tx1"/>
            </a:solidFill>
            <a:round/>
            <a:headEnd/>
            <a:tailEnd type="triangle" w="med" len="med"/>
          </a:ln>
        </p:spPr>
        <p:txBody>
          <a:bodyPr/>
          <a:lstStyle/>
          <a:p>
            <a:endParaRPr lang="en-US"/>
          </a:p>
        </p:txBody>
      </p:sp>
      <p:sp>
        <p:nvSpPr>
          <p:cNvPr id="96269" name="Line 18"/>
          <p:cNvSpPr>
            <a:spLocks noChangeShapeType="1"/>
          </p:cNvSpPr>
          <p:nvPr/>
        </p:nvSpPr>
        <p:spPr bwMode="auto">
          <a:xfrm>
            <a:off x="6705600" y="3733800"/>
            <a:ext cx="2057400" cy="0"/>
          </a:xfrm>
          <a:prstGeom prst="line">
            <a:avLst/>
          </a:prstGeom>
          <a:noFill/>
          <a:ln w="9525">
            <a:solidFill>
              <a:schemeClr val="tx1"/>
            </a:solidFill>
            <a:round/>
            <a:headEnd/>
            <a:tailEnd type="triangle" w="med" len="med"/>
          </a:ln>
        </p:spPr>
        <p:txBody>
          <a:bodyPr/>
          <a:lstStyle/>
          <a:p>
            <a:endParaRPr lang="en-US"/>
          </a:p>
        </p:txBody>
      </p:sp>
      <p:sp>
        <p:nvSpPr>
          <p:cNvPr id="96270" name="Line 19"/>
          <p:cNvSpPr>
            <a:spLocks noChangeShapeType="1"/>
          </p:cNvSpPr>
          <p:nvPr/>
        </p:nvSpPr>
        <p:spPr bwMode="auto">
          <a:xfrm>
            <a:off x="6705600" y="2971800"/>
            <a:ext cx="2057400" cy="0"/>
          </a:xfrm>
          <a:prstGeom prst="line">
            <a:avLst/>
          </a:prstGeom>
          <a:noFill/>
          <a:ln w="9525">
            <a:solidFill>
              <a:schemeClr val="tx1"/>
            </a:solidFill>
            <a:round/>
            <a:headEnd/>
            <a:tailEnd type="triangle" w="med" len="med"/>
          </a:ln>
        </p:spPr>
        <p:txBody>
          <a:bodyPr/>
          <a:lstStyle/>
          <a:p>
            <a:endParaRPr lang="en-US"/>
          </a:p>
        </p:txBody>
      </p:sp>
      <p:sp>
        <p:nvSpPr>
          <p:cNvPr id="96271" name="Line 20"/>
          <p:cNvSpPr>
            <a:spLocks noChangeShapeType="1"/>
          </p:cNvSpPr>
          <p:nvPr/>
        </p:nvSpPr>
        <p:spPr bwMode="auto">
          <a:xfrm>
            <a:off x="6172200" y="3200400"/>
            <a:ext cx="2590800" cy="0"/>
          </a:xfrm>
          <a:prstGeom prst="line">
            <a:avLst/>
          </a:prstGeom>
          <a:noFill/>
          <a:ln w="9525">
            <a:solidFill>
              <a:schemeClr val="tx1"/>
            </a:solidFill>
            <a:round/>
            <a:headEnd/>
            <a:tailEnd type="triangle" w="med" len="med"/>
          </a:ln>
        </p:spPr>
        <p:txBody>
          <a:bodyPr/>
          <a:lstStyle/>
          <a:p>
            <a:endParaRPr lang="en-US"/>
          </a:p>
        </p:txBody>
      </p:sp>
      <p:sp>
        <p:nvSpPr>
          <p:cNvPr id="96272" name="Line 21"/>
          <p:cNvSpPr>
            <a:spLocks noChangeShapeType="1"/>
          </p:cNvSpPr>
          <p:nvPr/>
        </p:nvSpPr>
        <p:spPr bwMode="auto">
          <a:xfrm>
            <a:off x="6477000" y="3505200"/>
            <a:ext cx="2286000" cy="0"/>
          </a:xfrm>
          <a:prstGeom prst="line">
            <a:avLst/>
          </a:prstGeom>
          <a:noFill/>
          <a:ln w="9525">
            <a:solidFill>
              <a:schemeClr val="tx1"/>
            </a:solidFill>
            <a:round/>
            <a:headEnd/>
            <a:tailEnd type="triangle" w="med" len="med"/>
          </a:ln>
        </p:spPr>
        <p:txBody>
          <a:bodyPr/>
          <a:lstStyle/>
          <a:p>
            <a:endParaRPr lang="en-US"/>
          </a:p>
        </p:txBody>
      </p:sp>
      <p:sp>
        <p:nvSpPr>
          <p:cNvPr id="96273" name="Text Box 22"/>
          <p:cNvSpPr txBox="1">
            <a:spLocks noChangeArrowheads="1"/>
          </p:cNvSpPr>
          <p:nvPr/>
        </p:nvSpPr>
        <p:spPr bwMode="auto">
          <a:xfrm>
            <a:off x="381000" y="3657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96274" name="Arc 23"/>
          <p:cNvSpPr>
            <a:spLocks/>
          </p:cNvSpPr>
          <p:nvPr/>
        </p:nvSpPr>
        <p:spPr bwMode="auto">
          <a:xfrm flipH="1">
            <a:off x="1219200" y="5791200"/>
            <a:ext cx="2057400" cy="4572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96275" name="Rectangle 24"/>
          <p:cNvSpPr>
            <a:spLocks noChangeArrowheads="1"/>
          </p:cNvSpPr>
          <p:nvPr/>
        </p:nvSpPr>
        <p:spPr bwMode="auto">
          <a:xfrm>
            <a:off x="1219200" y="5911850"/>
            <a:ext cx="1981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a:latin typeface="Tahoma Small Cap" pitchFamily="34" charset="0"/>
                <a:cs typeface="Times New Roman" pitchFamily="18" charset="0"/>
              </a:rPr>
              <a:t>9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6276" name="Line 25"/>
          <p:cNvSpPr>
            <a:spLocks noChangeShapeType="1"/>
          </p:cNvSpPr>
          <p:nvPr/>
        </p:nvSpPr>
        <p:spPr bwMode="auto">
          <a:xfrm>
            <a:off x="8001000" y="4267200"/>
            <a:ext cx="762000" cy="0"/>
          </a:xfrm>
          <a:prstGeom prst="line">
            <a:avLst/>
          </a:prstGeom>
          <a:noFill/>
          <a:ln w="9525">
            <a:solidFill>
              <a:schemeClr val="tx1"/>
            </a:solidFill>
            <a:round/>
            <a:headEnd/>
            <a:tailEnd type="triangle" w="med" len="med"/>
          </a:ln>
        </p:spPr>
        <p:txBody>
          <a:bodyPr/>
          <a:lstStyle/>
          <a:p>
            <a:endParaRPr lang="en-US"/>
          </a:p>
        </p:txBody>
      </p:sp>
      <p:sp>
        <p:nvSpPr>
          <p:cNvPr id="96277" name="Rectangle 26"/>
          <p:cNvSpPr>
            <a:spLocks noChangeArrowheads="1"/>
          </p:cNvSpPr>
          <p:nvPr/>
        </p:nvSpPr>
        <p:spPr bwMode="auto">
          <a:xfrm>
            <a:off x="4495800" y="62928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6278" name="Line 29"/>
          <p:cNvSpPr>
            <a:spLocks noChangeShapeType="1"/>
          </p:cNvSpPr>
          <p:nvPr/>
        </p:nvSpPr>
        <p:spPr bwMode="auto">
          <a:xfrm>
            <a:off x="8382000" y="5410200"/>
            <a:ext cx="381000" cy="0"/>
          </a:xfrm>
          <a:prstGeom prst="line">
            <a:avLst/>
          </a:prstGeom>
          <a:noFill/>
          <a:ln w="9525">
            <a:solidFill>
              <a:schemeClr val="tx1"/>
            </a:solidFill>
            <a:round/>
            <a:headEnd/>
            <a:tailEnd type="triangle" w="med" len="med"/>
          </a:ln>
        </p:spPr>
        <p:txBody>
          <a:bodyPr/>
          <a:lstStyle/>
          <a:p>
            <a:endParaRPr lang="en-US"/>
          </a:p>
        </p:txBody>
      </p:sp>
      <p:sp>
        <p:nvSpPr>
          <p:cNvPr id="96279" name="Text Box 30"/>
          <p:cNvSpPr txBox="1">
            <a:spLocks noChangeArrowheads="1"/>
          </p:cNvSpPr>
          <p:nvPr/>
        </p:nvSpPr>
        <p:spPr bwMode="auto">
          <a:xfrm>
            <a:off x="838200" y="4800600"/>
            <a:ext cx="2362200" cy="366713"/>
          </a:xfrm>
          <a:prstGeom prst="rect">
            <a:avLst/>
          </a:prstGeom>
          <a:noFill/>
          <a:ln w="9525">
            <a:noFill/>
            <a:miter lim="800000"/>
            <a:headEnd/>
            <a:tailEnd/>
          </a:ln>
        </p:spPr>
        <p:txBody>
          <a:bodyPr>
            <a:spAutoFit/>
          </a:bodyPr>
          <a:lstStyle/>
          <a:p>
            <a:pPr>
              <a:spcBef>
                <a:spcPct val="50000"/>
              </a:spcBef>
            </a:pPr>
            <a:r>
              <a:rPr lang="en-US" b="0" i="1"/>
              <a:t>Parenthetical Vision</a:t>
            </a:r>
            <a:endParaRPr lang="en-US" b="0" i="1" u="sng"/>
          </a:p>
        </p:txBody>
      </p:sp>
      <p:sp>
        <p:nvSpPr>
          <p:cNvPr id="96280" name="Text Box 31"/>
          <p:cNvSpPr txBox="1">
            <a:spLocks noChangeArrowheads="1"/>
          </p:cNvSpPr>
          <p:nvPr/>
        </p:nvSpPr>
        <p:spPr bwMode="auto">
          <a:xfrm>
            <a:off x="1219200" y="5410200"/>
            <a:ext cx="1981200" cy="366713"/>
          </a:xfrm>
          <a:prstGeom prst="rect">
            <a:avLst/>
          </a:prstGeom>
          <a:noFill/>
          <a:ln w="9525">
            <a:noFill/>
            <a:miter lim="800000"/>
            <a:headEnd/>
            <a:tailEnd/>
          </a:ln>
        </p:spPr>
        <p:txBody>
          <a:bodyPr>
            <a:spAutoFit/>
          </a:bodyPr>
          <a:lstStyle/>
          <a:p>
            <a:pPr algn="ctr">
              <a:spcBef>
                <a:spcPct val="50000"/>
              </a:spcBef>
            </a:pPr>
            <a:r>
              <a:rPr lang="en-US" b="0" i="1">
                <a:solidFill>
                  <a:schemeClr val="hlink"/>
                </a:solidFill>
              </a:rPr>
              <a:t>Bride Ministry</a:t>
            </a:r>
            <a:r>
              <a:rPr lang="en-US" b="0"/>
              <a:t> </a:t>
            </a:r>
          </a:p>
        </p:txBody>
      </p:sp>
      <p:sp>
        <p:nvSpPr>
          <p:cNvPr id="96281" name="Line 15"/>
          <p:cNvSpPr>
            <a:spLocks noChangeShapeType="1"/>
          </p:cNvSpPr>
          <p:nvPr/>
        </p:nvSpPr>
        <p:spPr bwMode="auto">
          <a:xfrm>
            <a:off x="3276600" y="2514600"/>
            <a:ext cx="0" cy="3733800"/>
          </a:xfrm>
          <a:prstGeom prst="line">
            <a:avLst/>
          </a:prstGeom>
          <a:noFill/>
          <a:ln w="190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Line 4"/>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97283" name="Line 5"/>
          <p:cNvSpPr>
            <a:spLocks noChangeShapeType="1"/>
          </p:cNvSpPr>
          <p:nvPr/>
        </p:nvSpPr>
        <p:spPr bwMode="auto">
          <a:xfrm>
            <a:off x="8839200" y="2362200"/>
            <a:ext cx="0" cy="4114800"/>
          </a:xfrm>
          <a:prstGeom prst="line">
            <a:avLst/>
          </a:prstGeom>
          <a:noFill/>
          <a:ln w="28575">
            <a:solidFill>
              <a:schemeClr val="tx1"/>
            </a:solidFill>
            <a:round/>
            <a:headEnd/>
            <a:tailEnd/>
          </a:ln>
        </p:spPr>
        <p:txBody>
          <a:bodyPr/>
          <a:lstStyle/>
          <a:p>
            <a:endParaRPr lang="en-US"/>
          </a:p>
        </p:txBody>
      </p:sp>
      <p:sp>
        <p:nvSpPr>
          <p:cNvPr id="97284"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97285"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97286"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97287" name="Rectangle 9"/>
          <p:cNvSpPr>
            <a:spLocks noChangeArrowheads="1"/>
          </p:cNvSpPr>
          <p:nvPr/>
        </p:nvSpPr>
        <p:spPr bwMode="auto">
          <a:xfrm>
            <a:off x="1828800" y="927100"/>
            <a:ext cx="6019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11</a:t>
            </a:r>
          </a:p>
          <a:p>
            <a:pPr algn="ctr">
              <a:tabLst>
                <a:tab pos="228600" algn="l"/>
                <a:tab pos="457200" algn="l"/>
                <a:tab pos="685800" algn="l"/>
                <a:tab pos="914400" algn="l"/>
              </a:tabLst>
            </a:pPr>
            <a:r>
              <a:rPr lang="en-US" sz="1600" b="0">
                <a:latin typeface="Tahoma Small Cap" pitchFamily="34" charset="0"/>
              </a:rPr>
              <a:t>During the “</a:t>
            </a:r>
            <a:r>
              <a:rPr lang="en-US" sz="1600" b="0" i="1">
                <a:latin typeface="Tahoma Small Cap" pitchFamily="34" charset="0"/>
              </a:rPr>
              <a:t>days of the sounding</a:t>
            </a:r>
            <a:r>
              <a:rPr lang="en-US" sz="1600" b="0">
                <a:latin typeface="Tahoma Small Cap" pitchFamily="34" charset="0"/>
              </a:rPr>
              <a:t>” of the 7</a:t>
            </a:r>
            <a:r>
              <a:rPr lang="en-US" sz="1600" b="0" baseline="30000">
                <a:latin typeface="Tahoma Small Cap" pitchFamily="34" charset="0"/>
              </a:rPr>
              <a:t>th</a:t>
            </a:r>
            <a:r>
              <a:rPr lang="en-US" sz="1600" b="0">
                <a:latin typeface="Tahoma Small Cap" pitchFamily="34" charset="0"/>
              </a:rPr>
              <a:t> Trumpet</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Church &amp; Outer Court Saints</a:t>
            </a:r>
            <a:r>
              <a:rPr lang="en-US" sz="1600" b="0">
                <a:solidFill>
                  <a:schemeClr val="hlink"/>
                </a:solidFill>
                <a:latin typeface="Tahoma Small Cap" pitchFamily="34" charset="0"/>
              </a:rPr>
              <a:t>)</a:t>
            </a:r>
          </a:p>
        </p:txBody>
      </p:sp>
      <p:sp>
        <p:nvSpPr>
          <p:cNvPr id="97288"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97289" name="Rectangle 11"/>
          <p:cNvSpPr>
            <a:spLocks noChangeArrowheads="1"/>
          </p:cNvSpPr>
          <p:nvPr/>
        </p:nvSpPr>
        <p:spPr bwMode="auto">
          <a:xfrm>
            <a:off x="609600" y="1816100"/>
            <a:ext cx="8305800" cy="3471863"/>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endParaRPr lang="en-US">
              <a:solidFill>
                <a:schemeClr val="hlink"/>
              </a:solidFill>
              <a:latin typeface="Tahoma Small Cap" pitchFamily="34" charset="0"/>
              <a:cs typeface="Times New Roman" pitchFamily="18" charset="0"/>
            </a:endParaRPr>
          </a:p>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10</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1</a:t>
            </a:r>
            <a:r>
              <a:rPr lang="en-US" i="1" baseline="30000">
                <a:solidFill>
                  <a:schemeClr val="hlink"/>
                </a:solidFill>
                <a:latin typeface="Tahoma Small Cap" pitchFamily="34" charset="0"/>
              </a:rPr>
              <a:t>st</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earth’s vegetation</a:t>
            </a:r>
            <a:r>
              <a:rPr lang="en-US" b="0" i="1"/>
              <a:t> destroyed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2</a:t>
            </a:r>
            <a:r>
              <a:rPr lang="en-US" i="1" baseline="30000">
                <a:solidFill>
                  <a:schemeClr val="hlink"/>
                </a:solidFill>
                <a:latin typeface="Tahoma Small Cap" pitchFamily="34" charset="0"/>
              </a:rPr>
              <a:t>nd</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sea</a:t>
            </a:r>
            <a:r>
              <a:rPr lang="en-US" b="0" i="1"/>
              <a:t> becomes blood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3</a:t>
            </a:r>
            <a:r>
              <a:rPr lang="en-US" i="1" baseline="30000">
                <a:solidFill>
                  <a:schemeClr val="hlink"/>
                </a:solidFill>
                <a:latin typeface="Tahoma Small Cap" pitchFamily="34" charset="0"/>
              </a:rPr>
              <a:t>rd</a:t>
            </a:r>
            <a:r>
              <a:rPr lang="en-US" i="1">
                <a:latin typeface="Tahoma Small Cap" pitchFamily="34" charset="0"/>
              </a:rPr>
              <a:t> Trump</a:t>
            </a:r>
            <a:r>
              <a:rPr lang="en-US" b="0" i="1">
                <a:latin typeface="Tahoma Small Cap" pitchFamily="34" charset="0"/>
              </a:rPr>
              <a:t>:</a:t>
            </a:r>
            <a:r>
              <a:rPr lang="en-US" b="0" i="1"/>
              <a:t> 1/3rd of </a:t>
            </a:r>
            <a:r>
              <a:rPr lang="en-US" b="0" i="1">
                <a:solidFill>
                  <a:schemeClr val="hlink"/>
                </a:solidFill>
              </a:rPr>
              <a:t>rivers &amp; springs</a:t>
            </a:r>
            <a:r>
              <a:rPr lang="en-US" b="0" i="1"/>
              <a:t> polluted  </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4</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day &amp; night</a:t>
            </a:r>
            <a:r>
              <a:rPr lang="en-US" b="0" i="1"/>
              <a:t> (no light)                                                                                                                                                   	                      (</a:t>
            </a:r>
            <a:r>
              <a:rPr lang="en-US" i="1"/>
              <a:t>3</a:t>
            </a:r>
            <a:r>
              <a:rPr lang="en-US" b="0" i="1"/>
              <a:t> </a:t>
            </a:r>
            <a:r>
              <a:rPr lang="en-US" i="1">
                <a:solidFill>
                  <a:schemeClr val="hlink"/>
                </a:solidFill>
              </a:rPr>
              <a:t>woes </a:t>
            </a:r>
            <a:r>
              <a:rPr lang="en-US" i="1"/>
              <a:t>announced</a:t>
            </a:r>
            <a:r>
              <a:rPr lang="en-US" i="1">
                <a:solidFill>
                  <a:schemeClr val="hlink"/>
                </a:solidFill>
              </a:rPr>
              <a:t> </a:t>
            </a:r>
            <a:r>
              <a:rPr lang="en-US" b="0" i="1"/>
              <a:t>– last 3 trumpets)</a:t>
            </a:r>
            <a:endParaRPr lang="en-US" b="0">
              <a:latin typeface="Tahoma Small Cap" pitchFamily="34" charset="0"/>
            </a:endParaRPr>
          </a:p>
          <a:p>
            <a:pPr>
              <a:lnSpc>
                <a:spcPct val="90000"/>
              </a:lnSpc>
              <a:tabLst>
                <a:tab pos="228600" algn="l"/>
                <a:tab pos="457200" algn="l"/>
                <a:tab pos="685800" algn="l"/>
                <a:tab pos="914400" algn="l"/>
              </a:tabLst>
            </a:pPr>
            <a:r>
              <a:rPr lang="en-US" b="0"/>
              <a:t>                              </a:t>
            </a:r>
            <a:r>
              <a:rPr lang="en-US" b="0" i="1">
                <a:latin typeface="Tahoma Small Cap" pitchFamily="34" charset="0"/>
              </a:rPr>
              <a:t>• </a:t>
            </a:r>
            <a:r>
              <a:rPr lang="en-US" i="1">
                <a:solidFill>
                  <a:schemeClr val="hlink"/>
                </a:solidFill>
                <a:latin typeface="Tahoma Small Cap" pitchFamily="34" charset="0"/>
              </a:rPr>
              <a:t>5</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Falling star</a:t>
            </a:r>
            <a:r>
              <a:rPr lang="en-US" b="0" i="1"/>
              <a:t> &amp; </a:t>
            </a:r>
            <a:r>
              <a:rPr lang="en-US" b="0" i="1">
                <a:solidFill>
                  <a:schemeClr val="hlink"/>
                </a:solidFill>
              </a:rPr>
              <a:t>demonic locusts</a:t>
            </a:r>
            <a:r>
              <a:rPr lang="en-US" b="0" i="1"/>
              <a:t> </a:t>
            </a:r>
            <a:r>
              <a:rPr lang="en-US" b="0"/>
              <a:t>(</a:t>
            </a:r>
            <a:r>
              <a:rPr lang="en-US" b="0" u="sng"/>
              <a:t>1</a:t>
            </a:r>
            <a:r>
              <a:rPr lang="en-US" b="0" u="sng" baseline="30000"/>
              <a:t>st</a:t>
            </a:r>
            <a:r>
              <a:rPr lang="en-US" b="0" u="sng"/>
              <a:t> </a:t>
            </a:r>
            <a:r>
              <a:rPr lang="en-US" b="0"/>
              <a:t>Woe)</a:t>
            </a:r>
          </a:p>
          <a:p>
            <a:pPr>
              <a:lnSpc>
                <a:spcPct val="90000"/>
              </a:lnSpc>
              <a:tabLst>
                <a:tab pos="228600" algn="l"/>
                <a:tab pos="457200" algn="l"/>
                <a:tab pos="685800" algn="l"/>
                <a:tab pos="914400" algn="l"/>
              </a:tabLst>
            </a:pPr>
            <a:r>
              <a:rPr lang="en-US" b="0"/>
              <a:t>					     </a:t>
            </a:r>
            <a:r>
              <a:rPr lang="en-US" b="0" i="1">
                <a:latin typeface="Tahoma Small Cap" pitchFamily="34" charset="0"/>
              </a:rPr>
              <a:t>• </a:t>
            </a:r>
            <a:r>
              <a:rPr lang="en-US" i="1">
                <a:solidFill>
                  <a:schemeClr val="hlink"/>
                </a:solidFill>
                <a:latin typeface="Tahoma Small Cap" pitchFamily="34" charset="0"/>
              </a:rPr>
              <a:t>6</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 </a:t>
            </a:r>
            <a:r>
              <a:rPr lang="en-US" b="0" i="1">
                <a:solidFill>
                  <a:schemeClr val="hlink"/>
                </a:solidFill>
              </a:rPr>
              <a:t>200 mil. demons slay </a:t>
            </a:r>
            <a:r>
              <a:rPr lang="en-US" b="0" i="1"/>
              <a:t>1/3</a:t>
            </a:r>
            <a:r>
              <a:rPr lang="en-US" b="0" i="1">
                <a:latin typeface="Tahoma Small Cap" pitchFamily="34" charset="0"/>
              </a:rPr>
              <a:t> </a:t>
            </a:r>
            <a:r>
              <a:rPr lang="en-US" b="0" i="1">
                <a:solidFill>
                  <a:schemeClr val="hlink"/>
                </a:solidFill>
              </a:rPr>
              <a:t>of man</a:t>
            </a:r>
            <a:r>
              <a:rPr lang="en-US" b="0" i="1">
                <a:latin typeface="Tahoma Small Cap" pitchFamily="34" charset="0"/>
              </a:rPr>
              <a:t> </a:t>
            </a:r>
            <a:r>
              <a:rPr lang="en-US" b="0"/>
              <a:t>(</a:t>
            </a:r>
            <a:r>
              <a:rPr lang="en-US" b="0" u="sng"/>
              <a:t>2</a:t>
            </a:r>
            <a:r>
              <a:rPr lang="en-US" b="0" u="sng" baseline="30000"/>
              <a:t>nd</a:t>
            </a:r>
            <a:r>
              <a:rPr lang="en-US" b="0"/>
              <a:t> Woe)</a:t>
            </a:r>
          </a:p>
          <a:p>
            <a:pPr algn="ctr">
              <a:tabLst>
                <a:tab pos="228600" algn="l"/>
                <a:tab pos="457200" algn="l"/>
                <a:tab pos="685800" algn="l"/>
                <a:tab pos="914400" algn="l"/>
              </a:tabLst>
            </a:pPr>
            <a:r>
              <a:rPr lang="en-US" b="0" i="1"/>
              <a:t>            -Mighty Angel with little open scroll</a:t>
            </a:r>
          </a:p>
          <a:p>
            <a:pPr algn="ctr">
              <a:tabLst>
                <a:tab pos="228600" algn="l"/>
                <a:tab pos="457200" algn="l"/>
                <a:tab pos="685800" algn="l"/>
                <a:tab pos="914400" algn="l"/>
              </a:tabLst>
            </a:pPr>
            <a:r>
              <a:rPr lang="en-US" b="0" i="1"/>
              <a:t>	                        	             -John eats to prophesy details of events in 1260 days</a:t>
            </a:r>
            <a:r>
              <a:rPr lang="en-US" b="0"/>
              <a:t> </a:t>
            </a:r>
          </a:p>
          <a:p>
            <a:pPr>
              <a:lnSpc>
                <a:spcPct val="90000"/>
              </a:lnSpc>
              <a:tabLst>
                <a:tab pos="228600" algn="l"/>
                <a:tab pos="457200" algn="l"/>
                <a:tab pos="685800" algn="l"/>
                <a:tab pos="914400" algn="l"/>
              </a:tabLst>
            </a:pPr>
            <a:r>
              <a:rPr lang="en-US" b="0"/>
              <a:t> 				                         </a:t>
            </a:r>
            <a:r>
              <a:rPr lang="en-US" b="0" i="1">
                <a:latin typeface="Tahoma Small Cap" pitchFamily="34" charset="0"/>
              </a:rPr>
              <a:t>•</a:t>
            </a:r>
            <a:r>
              <a:rPr lang="en-US" b="0">
                <a:latin typeface="Tahoma Small Cap" pitchFamily="34" charset="0"/>
              </a:rPr>
              <a:t> </a:t>
            </a:r>
            <a:r>
              <a:rPr lang="en-US" i="1" u="sng">
                <a:solidFill>
                  <a:schemeClr val="hlink"/>
                </a:solidFill>
                <a:latin typeface="Tahoma Small Cap" pitchFamily="34" charset="0"/>
              </a:rPr>
              <a:t>7</a:t>
            </a:r>
            <a:r>
              <a:rPr lang="en-US" i="1" u="sng"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“Begins to sound”</a:t>
            </a:r>
            <a:r>
              <a:rPr lang="en-US" b="0" i="1"/>
              <a:t> </a:t>
            </a:r>
            <a:r>
              <a:rPr lang="en-US" b="0"/>
              <a:t>(</a:t>
            </a:r>
            <a:r>
              <a:rPr lang="en-US" b="0" u="sng"/>
              <a:t>7 Bowls of Wrath</a:t>
            </a:r>
            <a:r>
              <a:rPr lang="en-US" b="0"/>
              <a:t>)</a:t>
            </a:r>
          </a:p>
          <a:p>
            <a:pPr algn="ctr">
              <a:tabLst>
                <a:tab pos="228600" algn="l"/>
                <a:tab pos="457200" algn="l"/>
                <a:tab pos="685800" algn="l"/>
                <a:tab pos="914400" algn="l"/>
              </a:tabLst>
            </a:pPr>
            <a:r>
              <a:rPr lang="en-US" b="0" i="1"/>
              <a:t>                               </a:t>
            </a:r>
            <a:r>
              <a:rPr lang="en-US">
                <a:solidFill>
                  <a:srgbClr val="FF9900"/>
                </a:solidFill>
                <a:latin typeface="Tahoma Small Cap" pitchFamily="34" charset="0"/>
              </a:rPr>
              <a:t>11</a:t>
            </a:r>
            <a:r>
              <a:rPr lang="en-US" b="0" i="1">
                <a:solidFill>
                  <a:srgbClr val="FF9900"/>
                </a:solidFill>
              </a:rPr>
              <a:t>-Church &amp; Outer Court Saints are measured              </a:t>
            </a:r>
            <a:r>
              <a:rPr lang="en-US" b="0">
                <a:solidFill>
                  <a:srgbClr val="FF9900"/>
                </a:solidFill>
              </a:rPr>
              <a:t> </a:t>
            </a:r>
          </a:p>
        </p:txBody>
      </p:sp>
      <p:sp>
        <p:nvSpPr>
          <p:cNvPr id="97290" name="Arc 14"/>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97291" name="Line 15"/>
          <p:cNvSpPr>
            <a:spLocks noChangeShapeType="1"/>
          </p:cNvSpPr>
          <p:nvPr/>
        </p:nvSpPr>
        <p:spPr bwMode="auto">
          <a:xfrm>
            <a:off x="3276600" y="2438400"/>
            <a:ext cx="0" cy="2286000"/>
          </a:xfrm>
          <a:prstGeom prst="line">
            <a:avLst/>
          </a:prstGeom>
          <a:noFill/>
          <a:ln w="19050">
            <a:solidFill>
              <a:schemeClr val="tx1"/>
            </a:solidFill>
            <a:round/>
            <a:headEnd/>
            <a:tailEnd/>
          </a:ln>
        </p:spPr>
        <p:txBody>
          <a:bodyPr/>
          <a:lstStyle/>
          <a:p>
            <a:endParaRPr lang="en-US"/>
          </a:p>
        </p:txBody>
      </p:sp>
      <p:sp>
        <p:nvSpPr>
          <p:cNvPr id="97292" name="Rectangle 16"/>
          <p:cNvSpPr>
            <a:spLocks noChangeArrowheads="1"/>
          </p:cNvSpPr>
          <p:nvPr/>
        </p:nvSpPr>
        <p:spPr bwMode="auto">
          <a:xfrm>
            <a:off x="3657600" y="6080125"/>
            <a:ext cx="47244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 - 42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7293" name="Line 17"/>
          <p:cNvSpPr>
            <a:spLocks noChangeShapeType="1"/>
          </p:cNvSpPr>
          <p:nvPr/>
        </p:nvSpPr>
        <p:spPr bwMode="auto">
          <a:xfrm>
            <a:off x="6781800" y="2590800"/>
            <a:ext cx="1981200" cy="0"/>
          </a:xfrm>
          <a:prstGeom prst="line">
            <a:avLst/>
          </a:prstGeom>
          <a:noFill/>
          <a:ln w="9525">
            <a:solidFill>
              <a:schemeClr val="tx1"/>
            </a:solidFill>
            <a:round/>
            <a:headEnd/>
            <a:tailEnd type="triangle" w="med" len="med"/>
          </a:ln>
        </p:spPr>
        <p:txBody>
          <a:bodyPr/>
          <a:lstStyle/>
          <a:p>
            <a:endParaRPr lang="en-US"/>
          </a:p>
        </p:txBody>
      </p:sp>
      <p:sp>
        <p:nvSpPr>
          <p:cNvPr id="97294" name="Line 19"/>
          <p:cNvSpPr>
            <a:spLocks noChangeShapeType="1"/>
          </p:cNvSpPr>
          <p:nvPr/>
        </p:nvSpPr>
        <p:spPr bwMode="auto">
          <a:xfrm>
            <a:off x="6172200" y="2819400"/>
            <a:ext cx="2590800" cy="0"/>
          </a:xfrm>
          <a:prstGeom prst="line">
            <a:avLst/>
          </a:prstGeom>
          <a:noFill/>
          <a:ln w="9525">
            <a:solidFill>
              <a:schemeClr val="tx1"/>
            </a:solidFill>
            <a:round/>
            <a:headEnd/>
            <a:tailEnd type="triangle" w="med" len="med"/>
          </a:ln>
        </p:spPr>
        <p:txBody>
          <a:bodyPr/>
          <a:lstStyle/>
          <a:p>
            <a:endParaRPr lang="en-US"/>
          </a:p>
        </p:txBody>
      </p:sp>
      <p:sp>
        <p:nvSpPr>
          <p:cNvPr id="97295" name="Line 20"/>
          <p:cNvSpPr>
            <a:spLocks noChangeShapeType="1"/>
          </p:cNvSpPr>
          <p:nvPr/>
        </p:nvSpPr>
        <p:spPr bwMode="auto">
          <a:xfrm>
            <a:off x="6477000" y="3048000"/>
            <a:ext cx="2286000" cy="0"/>
          </a:xfrm>
          <a:prstGeom prst="line">
            <a:avLst/>
          </a:prstGeom>
          <a:noFill/>
          <a:ln w="9525">
            <a:solidFill>
              <a:schemeClr val="tx1"/>
            </a:solidFill>
            <a:round/>
            <a:headEnd/>
            <a:tailEnd type="triangle" w="med" len="med"/>
          </a:ln>
        </p:spPr>
        <p:txBody>
          <a:bodyPr/>
          <a:lstStyle/>
          <a:p>
            <a:endParaRPr lang="en-US"/>
          </a:p>
        </p:txBody>
      </p:sp>
      <p:sp>
        <p:nvSpPr>
          <p:cNvPr id="97296" name="Line 21"/>
          <p:cNvSpPr>
            <a:spLocks noChangeShapeType="1"/>
          </p:cNvSpPr>
          <p:nvPr/>
        </p:nvSpPr>
        <p:spPr bwMode="auto">
          <a:xfrm>
            <a:off x="6705600" y="3276600"/>
            <a:ext cx="2057400" cy="0"/>
          </a:xfrm>
          <a:prstGeom prst="line">
            <a:avLst/>
          </a:prstGeom>
          <a:noFill/>
          <a:ln w="9525">
            <a:solidFill>
              <a:schemeClr val="tx1"/>
            </a:solidFill>
            <a:round/>
            <a:headEnd/>
            <a:tailEnd type="triangle" w="med" len="med"/>
          </a:ln>
        </p:spPr>
        <p:txBody>
          <a:bodyPr/>
          <a:lstStyle/>
          <a:p>
            <a:endParaRPr lang="en-US"/>
          </a:p>
        </p:txBody>
      </p:sp>
      <p:sp>
        <p:nvSpPr>
          <p:cNvPr id="97297" name="Text Box 22"/>
          <p:cNvSpPr txBox="1">
            <a:spLocks noChangeArrowheads="1"/>
          </p:cNvSpPr>
          <p:nvPr/>
        </p:nvSpPr>
        <p:spPr bwMode="auto">
          <a:xfrm>
            <a:off x="381000" y="3657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97298" name="Line 25"/>
          <p:cNvSpPr>
            <a:spLocks noChangeShapeType="1"/>
          </p:cNvSpPr>
          <p:nvPr/>
        </p:nvSpPr>
        <p:spPr bwMode="auto">
          <a:xfrm>
            <a:off x="7924800" y="3810000"/>
            <a:ext cx="838200" cy="0"/>
          </a:xfrm>
          <a:prstGeom prst="line">
            <a:avLst/>
          </a:prstGeom>
          <a:noFill/>
          <a:ln w="9525">
            <a:solidFill>
              <a:schemeClr val="tx1"/>
            </a:solidFill>
            <a:round/>
            <a:headEnd/>
            <a:tailEnd type="triangle" w="med" len="med"/>
          </a:ln>
        </p:spPr>
        <p:txBody>
          <a:bodyPr/>
          <a:lstStyle/>
          <a:p>
            <a:endParaRPr lang="en-US"/>
          </a:p>
        </p:txBody>
      </p:sp>
      <p:sp>
        <p:nvSpPr>
          <p:cNvPr id="97299" name="Rectangle 26"/>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7300" name="Line 27"/>
          <p:cNvSpPr>
            <a:spLocks noChangeShapeType="1"/>
          </p:cNvSpPr>
          <p:nvPr/>
        </p:nvSpPr>
        <p:spPr bwMode="auto">
          <a:xfrm>
            <a:off x="3276600" y="4953000"/>
            <a:ext cx="0" cy="1524000"/>
          </a:xfrm>
          <a:prstGeom prst="line">
            <a:avLst/>
          </a:prstGeom>
          <a:noFill/>
          <a:ln w="19050">
            <a:solidFill>
              <a:schemeClr val="tx1"/>
            </a:solidFill>
            <a:round/>
            <a:headEnd/>
            <a:tailEnd/>
          </a:ln>
        </p:spPr>
        <p:txBody>
          <a:bodyPr/>
          <a:lstStyle/>
          <a:p>
            <a:endParaRPr lang="en-US"/>
          </a:p>
        </p:txBody>
      </p:sp>
      <p:sp>
        <p:nvSpPr>
          <p:cNvPr id="97301" name="Line 28"/>
          <p:cNvSpPr>
            <a:spLocks noChangeShapeType="1"/>
          </p:cNvSpPr>
          <p:nvPr/>
        </p:nvSpPr>
        <p:spPr bwMode="auto">
          <a:xfrm>
            <a:off x="8229600" y="4876800"/>
            <a:ext cx="533400" cy="0"/>
          </a:xfrm>
          <a:prstGeom prst="line">
            <a:avLst/>
          </a:prstGeom>
          <a:noFill/>
          <a:ln w="9525">
            <a:solidFill>
              <a:schemeClr val="tx1"/>
            </a:solidFill>
            <a:round/>
            <a:headEnd/>
            <a:tailEnd type="triangle" w="med" len="med"/>
          </a:ln>
        </p:spPr>
        <p:txBody>
          <a:bodyPr/>
          <a:lstStyle/>
          <a:p>
            <a:endParaRPr lang="en-US"/>
          </a:p>
        </p:txBody>
      </p:sp>
      <p:sp>
        <p:nvSpPr>
          <p:cNvPr id="97302" name="Text Box 29"/>
          <p:cNvSpPr txBox="1">
            <a:spLocks noChangeArrowheads="1"/>
          </p:cNvSpPr>
          <p:nvPr/>
        </p:nvSpPr>
        <p:spPr bwMode="auto">
          <a:xfrm>
            <a:off x="838200" y="4267200"/>
            <a:ext cx="2362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Parenthetical Visions</a:t>
            </a:r>
            <a:endParaRPr lang="en-US" b="0" i="1" u="sng">
              <a:solidFill>
                <a:schemeClr val="hlink"/>
              </a:solidFill>
            </a:endParaRPr>
          </a:p>
        </p:txBody>
      </p:sp>
      <p:sp>
        <p:nvSpPr>
          <p:cNvPr id="97303" name="Line 25"/>
          <p:cNvSpPr>
            <a:spLocks noChangeShapeType="1"/>
          </p:cNvSpPr>
          <p:nvPr/>
        </p:nvSpPr>
        <p:spPr bwMode="auto">
          <a:xfrm>
            <a:off x="8458200" y="4038600"/>
            <a:ext cx="304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Line 4"/>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98307" name="Line 5"/>
          <p:cNvSpPr>
            <a:spLocks noChangeShapeType="1"/>
          </p:cNvSpPr>
          <p:nvPr/>
        </p:nvSpPr>
        <p:spPr bwMode="auto">
          <a:xfrm>
            <a:off x="8839200" y="2362200"/>
            <a:ext cx="0" cy="4114800"/>
          </a:xfrm>
          <a:prstGeom prst="line">
            <a:avLst/>
          </a:prstGeom>
          <a:noFill/>
          <a:ln w="28575">
            <a:solidFill>
              <a:schemeClr val="tx1"/>
            </a:solidFill>
            <a:round/>
            <a:headEnd/>
            <a:tailEnd/>
          </a:ln>
        </p:spPr>
        <p:txBody>
          <a:bodyPr/>
          <a:lstStyle/>
          <a:p>
            <a:endParaRPr lang="en-US"/>
          </a:p>
        </p:txBody>
      </p:sp>
      <p:sp>
        <p:nvSpPr>
          <p:cNvPr id="98308" name="Line 6"/>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98309" name="Rectangle 7"/>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98310" name="Rectangle 8"/>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latin typeface="Tahoma Small Cap" pitchFamily="34" charset="0"/>
            </a:endParaRPr>
          </a:p>
        </p:txBody>
      </p:sp>
      <p:sp>
        <p:nvSpPr>
          <p:cNvPr id="98311" name="Rectangle 9"/>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11</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Jerusalem Trampled Under</a:t>
            </a:r>
            <a:r>
              <a:rPr lang="en-US" sz="1600" b="0">
                <a:solidFill>
                  <a:schemeClr val="hlink"/>
                </a:solidFill>
                <a:latin typeface="Tahoma Small Cap" pitchFamily="34" charset="0"/>
              </a:rPr>
              <a:t>)</a:t>
            </a:r>
          </a:p>
        </p:txBody>
      </p:sp>
      <p:sp>
        <p:nvSpPr>
          <p:cNvPr id="98312" name="Rectangle 10"/>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98313" name="Rectangle 11"/>
          <p:cNvSpPr>
            <a:spLocks noChangeArrowheads="1"/>
          </p:cNvSpPr>
          <p:nvPr/>
        </p:nvSpPr>
        <p:spPr bwMode="auto">
          <a:xfrm>
            <a:off x="609600" y="1828800"/>
            <a:ext cx="8305800" cy="3446463"/>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endParaRPr lang="en-US">
              <a:solidFill>
                <a:schemeClr val="hlink"/>
              </a:solidFill>
              <a:latin typeface="Tahoma Small Cap" pitchFamily="34" charset="0"/>
              <a:cs typeface="Times New Roman" pitchFamily="18" charset="0"/>
            </a:endParaRPr>
          </a:p>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10</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1</a:t>
            </a:r>
            <a:r>
              <a:rPr lang="en-US" i="1" baseline="30000">
                <a:solidFill>
                  <a:schemeClr val="hlink"/>
                </a:solidFill>
                <a:latin typeface="Tahoma Small Cap" pitchFamily="34" charset="0"/>
              </a:rPr>
              <a:t>st</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earth’s vegetation</a:t>
            </a:r>
            <a:r>
              <a:rPr lang="en-US" b="0" i="1"/>
              <a:t> destroyed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2</a:t>
            </a:r>
            <a:r>
              <a:rPr lang="en-US" i="1" baseline="30000">
                <a:solidFill>
                  <a:schemeClr val="hlink"/>
                </a:solidFill>
                <a:latin typeface="Tahoma Small Cap" pitchFamily="34" charset="0"/>
              </a:rPr>
              <a:t>nd</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sea</a:t>
            </a:r>
            <a:r>
              <a:rPr lang="en-US" b="0" i="1"/>
              <a:t> becomes blood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3</a:t>
            </a:r>
            <a:r>
              <a:rPr lang="en-US" i="1" baseline="30000">
                <a:solidFill>
                  <a:schemeClr val="hlink"/>
                </a:solidFill>
                <a:latin typeface="Tahoma Small Cap" pitchFamily="34" charset="0"/>
              </a:rPr>
              <a:t>rd</a:t>
            </a:r>
            <a:r>
              <a:rPr lang="en-US" i="1">
                <a:latin typeface="Tahoma Small Cap" pitchFamily="34" charset="0"/>
              </a:rPr>
              <a:t> Trump</a:t>
            </a:r>
            <a:r>
              <a:rPr lang="en-US" b="0" i="1">
                <a:latin typeface="Tahoma Small Cap" pitchFamily="34" charset="0"/>
              </a:rPr>
              <a:t>:</a:t>
            </a:r>
            <a:r>
              <a:rPr lang="en-US" b="0" i="1"/>
              <a:t> 1/3rd of </a:t>
            </a:r>
            <a:r>
              <a:rPr lang="en-US" b="0" i="1">
                <a:solidFill>
                  <a:schemeClr val="hlink"/>
                </a:solidFill>
              </a:rPr>
              <a:t>rivers &amp; springs</a:t>
            </a:r>
            <a:r>
              <a:rPr lang="en-US" b="0" i="1"/>
              <a:t> polluted  </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4</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day &amp; night</a:t>
            </a:r>
            <a:r>
              <a:rPr lang="en-US" b="0" i="1"/>
              <a:t> (no light)                                                                                                                                                   	                      (</a:t>
            </a:r>
            <a:r>
              <a:rPr lang="en-US" i="1"/>
              <a:t>3</a:t>
            </a:r>
            <a:r>
              <a:rPr lang="en-US" b="0" i="1"/>
              <a:t> </a:t>
            </a:r>
            <a:r>
              <a:rPr lang="en-US" i="1">
                <a:solidFill>
                  <a:schemeClr val="hlink"/>
                </a:solidFill>
              </a:rPr>
              <a:t>woes </a:t>
            </a:r>
            <a:r>
              <a:rPr lang="en-US" i="1"/>
              <a:t>announced</a:t>
            </a:r>
            <a:r>
              <a:rPr lang="en-US" i="1">
                <a:solidFill>
                  <a:schemeClr val="hlink"/>
                </a:solidFill>
              </a:rPr>
              <a:t> </a:t>
            </a:r>
            <a:r>
              <a:rPr lang="en-US" b="0" i="1"/>
              <a:t>– last 3 trumpets)</a:t>
            </a:r>
            <a:endParaRPr lang="en-US" b="0">
              <a:latin typeface="Tahoma Small Cap" pitchFamily="34" charset="0"/>
            </a:endParaRPr>
          </a:p>
          <a:p>
            <a:pPr>
              <a:lnSpc>
                <a:spcPct val="90000"/>
              </a:lnSpc>
              <a:tabLst>
                <a:tab pos="228600" algn="l"/>
                <a:tab pos="457200" algn="l"/>
                <a:tab pos="685800" algn="l"/>
                <a:tab pos="914400" algn="l"/>
              </a:tabLst>
            </a:pPr>
            <a:r>
              <a:rPr lang="en-US" b="0"/>
              <a:t>                              </a:t>
            </a:r>
            <a:r>
              <a:rPr lang="en-US" b="0" i="1">
                <a:latin typeface="Tahoma Small Cap" pitchFamily="34" charset="0"/>
              </a:rPr>
              <a:t>• </a:t>
            </a:r>
            <a:r>
              <a:rPr lang="en-US" i="1">
                <a:solidFill>
                  <a:schemeClr val="hlink"/>
                </a:solidFill>
                <a:latin typeface="Tahoma Small Cap" pitchFamily="34" charset="0"/>
              </a:rPr>
              <a:t>5</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Falling star</a:t>
            </a:r>
            <a:r>
              <a:rPr lang="en-US" b="0" i="1"/>
              <a:t> &amp; </a:t>
            </a:r>
            <a:r>
              <a:rPr lang="en-US" b="0" i="1">
                <a:solidFill>
                  <a:schemeClr val="hlink"/>
                </a:solidFill>
              </a:rPr>
              <a:t>demonic locusts</a:t>
            </a:r>
            <a:r>
              <a:rPr lang="en-US" b="0" i="1"/>
              <a:t> </a:t>
            </a:r>
            <a:r>
              <a:rPr lang="en-US" b="0"/>
              <a:t>(</a:t>
            </a:r>
            <a:r>
              <a:rPr lang="en-US" b="0" u="sng"/>
              <a:t>1st</a:t>
            </a:r>
            <a:r>
              <a:rPr lang="en-US" b="0"/>
              <a:t> Woe)</a:t>
            </a:r>
          </a:p>
          <a:p>
            <a:pPr>
              <a:lnSpc>
                <a:spcPct val="90000"/>
              </a:lnSpc>
              <a:tabLst>
                <a:tab pos="228600" algn="l"/>
                <a:tab pos="457200" algn="l"/>
                <a:tab pos="685800" algn="l"/>
                <a:tab pos="914400" algn="l"/>
              </a:tabLst>
            </a:pPr>
            <a:r>
              <a:rPr lang="en-US" b="0"/>
              <a:t>					     </a:t>
            </a:r>
            <a:r>
              <a:rPr lang="en-US" b="0" i="1">
                <a:latin typeface="Tahoma Small Cap" pitchFamily="34" charset="0"/>
              </a:rPr>
              <a:t>• </a:t>
            </a:r>
            <a:r>
              <a:rPr lang="en-US" i="1">
                <a:solidFill>
                  <a:schemeClr val="hlink"/>
                </a:solidFill>
                <a:latin typeface="Tahoma Small Cap" pitchFamily="34" charset="0"/>
              </a:rPr>
              <a:t>6</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 </a:t>
            </a:r>
            <a:r>
              <a:rPr lang="en-US" b="0" i="1">
                <a:solidFill>
                  <a:schemeClr val="hlink"/>
                </a:solidFill>
              </a:rPr>
              <a:t>200 mil. demons slay </a:t>
            </a:r>
            <a:r>
              <a:rPr lang="en-US" b="0" i="1"/>
              <a:t>1/3</a:t>
            </a:r>
            <a:r>
              <a:rPr lang="en-US" b="0" i="1">
                <a:latin typeface="Tahoma Small Cap" pitchFamily="34" charset="0"/>
              </a:rPr>
              <a:t> </a:t>
            </a:r>
            <a:r>
              <a:rPr lang="en-US" b="0" i="1">
                <a:solidFill>
                  <a:schemeClr val="hlink"/>
                </a:solidFill>
              </a:rPr>
              <a:t>of man</a:t>
            </a:r>
            <a:r>
              <a:rPr lang="en-US" b="0" i="1">
                <a:latin typeface="Tahoma Small Cap" pitchFamily="34" charset="0"/>
              </a:rPr>
              <a:t> </a:t>
            </a:r>
            <a:r>
              <a:rPr lang="en-US" b="0"/>
              <a:t>(</a:t>
            </a:r>
            <a:r>
              <a:rPr lang="en-US" b="0" u="sng"/>
              <a:t>2</a:t>
            </a:r>
            <a:r>
              <a:rPr lang="en-US" b="0" u="sng" baseline="30000"/>
              <a:t>nd</a:t>
            </a:r>
            <a:r>
              <a:rPr lang="en-US" b="0"/>
              <a:t> Woe)</a:t>
            </a:r>
          </a:p>
          <a:p>
            <a:pPr algn="ctr">
              <a:tabLst>
                <a:tab pos="228600" algn="l"/>
                <a:tab pos="457200" algn="l"/>
                <a:tab pos="685800" algn="l"/>
                <a:tab pos="914400" algn="l"/>
              </a:tabLst>
            </a:pPr>
            <a:r>
              <a:rPr lang="en-US" b="0" i="1"/>
              <a:t>            -Mighty Angel with little open scroll</a:t>
            </a:r>
          </a:p>
          <a:p>
            <a:pPr algn="ctr">
              <a:tabLst>
                <a:tab pos="228600" algn="l"/>
                <a:tab pos="457200" algn="l"/>
                <a:tab pos="685800" algn="l"/>
                <a:tab pos="914400" algn="l"/>
              </a:tabLst>
            </a:pPr>
            <a:r>
              <a:rPr lang="en-US" b="0" i="1"/>
              <a:t>	                                      -John eats to prophesy details of events in 1260 days</a:t>
            </a:r>
            <a:r>
              <a:rPr lang="en-US" b="0"/>
              <a:t> </a:t>
            </a:r>
          </a:p>
          <a:p>
            <a:pPr>
              <a:lnSpc>
                <a:spcPct val="90000"/>
              </a:lnSpc>
              <a:tabLst>
                <a:tab pos="228600" algn="l"/>
                <a:tab pos="457200" algn="l"/>
                <a:tab pos="685800" algn="l"/>
                <a:tab pos="914400" algn="l"/>
              </a:tabLst>
            </a:pPr>
            <a:r>
              <a:rPr lang="en-US" b="0"/>
              <a:t> 				                         </a:t>
            </a:r>
            <a:r>
              <a:rPr lang="en-US" b="0" i="1">
                <a:latin typeface="Tahoma Small Cap" pitchFamily="34" charset="0"/>
              </a:rPr>
              <a:t>•</a:t>
            </a:r>
            <a:r>
              <a:rPr lang="en-US" b="0">
                <a:latin typeface="Tahoma Small Cap" pitchFamily="34" charset="0"/>
              </a:rPr>
              <a:t> </a:t>
            </a:r>
            <a:r>
              <a:rPr lang="en-US" i="1" u="sng">
                <a:solidFill>
                  <a:schemeClr val="hlink"/>
                </a:solidFill>
                <a:latin typeface="Tahoma Small Cap" pitchFamily="34" charset="0"/>
              </a:rPr>
              <a:t>7</a:t>
            </a:r>
            <a:r>
              <a:rPr lang="en-US" i="1" u="sng"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“Begins to sound”</a:t>
            </a:r>
            <a:r>
              <a:rPr lang="en-US" b="0" i="1"/>
              <a:t> </a:t>
            </a:r>
            <a:r>
              <a:rPr lang="en-US" b="0"/>
              <a:t>(</a:t>
            </a:r>
            <a:r>
              <a:rPr lang="en-US" b="0" u="sng"/>
              <a:t>7 Bowls of Wrath</a:t>
            </a:r>
            <a:r>
              <a:rPr lang="en-US" b="0"/>
              <a:t>)</a:t>
            </a:r>
          </a:p>
          <a:p>
            <a:pPr algn="ctr">
              <a:tabLst>
                <a:tab pos="228600" algn="l"/>
                <a:tab pos="457200" algn="l"/>
                <a:tab pos="685800" algn="l"/>
                <a:tab pos="914400" algn="l"/>
              </a:tabLst>
            </a:pPr>
            <a:r>
              <a:rPr lang="en-US" b="0" i="1"/>
              <a:t>                               </a:t>
            </a:r>
            <a:r>
              <a:rPr lang="en-US">
                <a:solidFill>
                  <a:srgbClr val="FF9900"/>
                </a:solidFill>
                <a:latin typeface="Tahoma Small Cap" pitchFamily="34" charset="0"/>
              </a:rPr>
              <a:t>11</a:t>
            </a:r>
            <a:r>
              <a:rPr lang="en-US" b="0" i="1"/>
              <a:t>-Church &amp; Outer Court Saints are measured              </a:t>
            </a:r>
            <a:r>
              <a:rPr lang="en-US" b="0"/>
              <a:t> </a:t>
            </a:r>
          </a:p>
        </p:txBody>
      </p:sp>
      <p:sp>
        <p:nvSpPr>
          <p:cNvPr id="98314" name="Arc 13"/>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98315" name="Line 14"/>
          <p:cNvSpPr>
            <a:spLocks noChangeShapeType="1"/>
          </p:cNvSpPr>
          <p:nvPr/>
        </p:nvSpPr>
        <p:spPr bwMode="auto">
          <a:xfrm>
            <a:off x="3276600" y="2438400"/>
            <a:ext cx="0" cy="2286000"/>
          </a:xfrm>
          <a:prstGeom prst="line">
            <a:avLst/>
          </a:prstGeom>
          <a:noFill/>
          <a:ln w="19050">
            <a:solidFill>
              <a:schemeClr val="tx1"/>
            </a:solidFill>
            <a:round/>
            <a:headEnd/>
            <a:tailEnd/>
          </a:ln>
        </p:spPr>
        <p:txBody>
          <a:bodyPr/>
          <a:lstStyle/>
          <a:p>
            <a:endParaRPr lang="en-US"/>
          </a:p>
        </p:txBody>
      </p:sp>
      <p:sp>
        <p:nvSpPr>
          <p:cNvPr id="98316" name="Rectangle 15"/>
          <p:cNvSpPr>
            <a:spLocks noChangeArrowheads="1"/>
          </p:cNvSpPr>
          <p:nvPr/>
        </p:nvSpPr>
        <p:spPr bwMode="auto">
          <a:xfrm>
            <a:off x="3657600" y="6080125"/>
            <a:ext cx="47244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42 Mos.</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8317" name="Line 16"/>
          <p:cNvSpPr>
            <a:spLocks noChangeShapeType="1"/>
          </p:cNvSpPr>
          <p:nvPr/>
        </p:nvSpPr>
        <p:spPr bwMode="auto">
          <a:xfrm>
            <a:off x="6781800" y="2590800"/>
            <a:ext cx="1981200" cy="0"/>
          </a:xfrm>
          <a:prstGeom prst="line">
            <a:avLst/>
          </a:prstGeom>
          <a:noFill/>
          <a:ln w="9525">
            <a:solidFill>
              <a:schemeClr val="tx1"/>
            </a:solidFill>
            <a:round/>
            <a:headEnd/>
            <a:tailEnd type="triangle" w="med" len="med"/>
          </a:ln>
        </p:spPr>
        <p:txBody>
          <a:bodyPr/>
          <a:lstStyle/>
          <a:p>
            <a:endParaRPr lang="en-US"/>
          </a:p>
        </p:txBody>
      </p:sp>
      <p:sp>
        <p:nvSpPr>
          <p:cNvPr id="98318" name="Line 17"/>
          <p:cNvSpPr>
            <a:spLocks noChangeShapeType="1"/>
          </p:cNvSpPr>
          <p:nvPr/>
        </p:nvSpPr>
        <p:spPr bwMode="auto">
          <a:xfrm>
            <a:off x="6172200" y="2819400"/>
            <a:ext cx="2590800" cy="0"/>
          </a:xfrm>
          <a:prstGeom prst="line">
            <a:avLst/>
          </a:prstGeom>
          <a:noFill/>
          <a:ln w="9525">
            <a:solidFill>
              <a:schemeClr val="tx1"/>
            </a:solidFill>
            <a:round/>
            <a:headEnd/>
            <a:tailEnd type="triangle" w="med" len="med"/>
          </a:ln>
        </p:spPr>
        <p:txBody>
          <a:bodyPr/>
          <a:lstStyle/>
          <a:p>
            <a:endParaRPr lang="en-US"/>
          </a:p>
        </p:txBody>
      </p:sp>
      <p:sp>
        <p:nvSpPr>
          <p:cNvPr id="98319" name="Line 18"/>
          <p:cNvSpPr>
            <a:spLocks noChangeShapeType="1"/>
          </p:cNvSpPr>
          <p:nvPr/>
        </p:nvSpPr>
        <p:spPr bwMode="auto">
          <a:xfrm>
            <a:off x="6477000" y="3048000"/>
            <a:ext cx="2286000" cy="0"/>
          </a:xfrm>
          <a:prstGeom prst="line">
            <a:avLst/>
          </a:prstGeom>
          <a:noFill/>
          <a:ln w="9525">
            <a:solidFill>
              <a:schemeClr val="tx1"/>
            </a:solidFill>
            <a:round/>
            <a:headEnd/>
            <a:tailEnd type="triangle" w="med" len="med"/>
          </a:ln>
        </p:spPr>
        <p:txBody>
          <a:bodyPr/>
          <a:lstStyle/>
          <a:p>
            <a:endParaRPr lang="en-US"/>
          </a:p>
        </p:txBody>
      </p:sp>
      <p:sp>
        <p:nvSpPr>
          <p:cNvPr id="98320" name="Line 19"/>
          <p:cNvSpPr>
            <a:spLocks noChangeShapeType="1"/>
          </p:cNvSpPr>
          <p:nvPr/>
        </p:nvSpPr>
        <p:spPr bwMode="auto">
          <a:xfrm>
            <a:off x="6705600" y="3276600"/>
            <a:ext cx="2057400" cy="0"/>
          </a:xfrm>
          <a:prstGeom prst="line">
            <a:avLst/>
          </a:prstGeom>
          <a:noFill/>
          <a:ln w="9525">
            <a:solidFill>
              <a:schemeClr val="tx1"/>
            </a:solidFill>
            <a:round/>
            <a:headEnd/>
            <a:tailEnd type="triangle" w="med" len="med"/>
          </a:ln>
        </p:spPr>
        <p:txBody>
          <a:bodyPr/>
          <a:lstStyle/>
          <a:p>
            <a:endParaRPr lang="en-US"/>
          </a:p>
        </p:txBody>
      </p:sp>
      <p:sp>
        <p:nvSpPr>
          <p:cNvPr id="98321" name="Text Box 20"/>
          <p:cNvSpPr txBox="1">
            <a:spLocks noChangeArrowheads="1"/>
          </p:cNvSpPr>
          <p:nvPr/>
        </p:nvSpPr>
        <p:spPr bwMode="auto">
          <a:xfrm>
            <a:off x="381000" y="3657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98322" name="Line 23"/>
          <p:cNvSpPr>
            <a:spLocks noChangeShapeType="1"/>
          </p:cNvSpPr>
          <p:nvPr/>
        </p:nvSpPr>
        <p:spPr bwMode="auto">
          <a:xfrm>
            <a:off x="8001000" y="3810000"/>
            <a:ext cx="762000" cy="0"/>
          </a:xfrm>
          <a:prstGeom prst="line">
            <a:avLst/>
          </a:prstGeom>
          <a:noFill/>
          <a:ln w="9525">
            <a:solidFill>
              <a:schemeClr val="tx1"/>
            </a:solidFill>
            <a:round/>
            <a:headEnd/>
            <a:tailEnd type="triangle" w="med" len="med"/>
          </a:ln>
        </p:spPr>
        <p:txBody>
          <a:bodyPr/>
          <a:lstStyle/>
          <a:p>
            <a:endParaRPr lang="en-US"/>
          </a:p>
        </p:txBody>
      </p:sp>
      <p:sp>
        <p:nvSpPr>
          <p:cNvPr id="98323" name="Rectangle 24"/>
          <p:cNvSpPr>
            <a:spLocks noChangeArrowheads="1"/>
          </p:cNvSpPr>
          <p:nvPr/>
        </p:nvSpPr>
        <p:spPr bwMode="auto">
          <a:xfrm>
            <a:off x="44958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8324" name="Line 25"/>
          <p:cNvSpPr>
            <a:spLocks noChangeShapeType="1"/>
          </p:cNvSpPr>
          <p:nvPr/>
        </p:nvSpPr>
        <p:spPr bwMode="auto">
          <a:xfrm>
            <a:off x="3276600" y="4953000"/>
            <a:ext cx="0" cy="1524000"/>
          </a:xfrm>
          <a:prstGeom prst="line">
            <a:avLst/>
          </a:prstGeom>
          <a:noFill/>
          <a:ln w="19050">
            <a:solidFill>
              <a:schemeClr val="tx1"/>
            </a:solidFill>
            <a:round/>
            <a:headEnd/>
            <a:tailEnd/>
          </a:ln>
        </p:spPr>
        <p:txBody>
          <a:bodyPr/>
          <a:lstStyle/>
          <a:p>
            <a:endParaRPr lang="en-US"/>
          </a:p>
        </p:txBody>
      </p:sp>
      <p:sp>
        <p:nvSpPr>
          <p:cNvPr id="98325" name="Line 26"/>
          <p:cNvSpPr>
            <a:spLocks noChangeShapeType="1"/>
          </p:cNvSpPr>
          <p:nvPr/>
        </p:nvSpPr>
        <p:spPr bwMode="auto">
          <a:xfrm>
            <a:off x="8229600" y="4876800"/>
            <a:ext cx="533400" cy="0"/>
          </a:xfrm>
          <a:prstGeom prst="line">
            <a:avLst/>
          </a:prstGeom>
          <a:noFill/>
          <a:ln w="9525">
            <a:solidFill>
              <a:schemeClr val="tx1"/>
            </a:solidFill>
            <a:round/>
            <a:headEnd/>
            <a:tailEnd type="triangle" w="med" len="med"/>
          </a:ln>
        </p:spPr>
        <p:txBody>
          <a:bodyPr/>
          <a:lstStyle/>
          <a:p>
            <a:endParaRPr lang="en-US"/>
          </a:p>
        </p:txBody>
      </p:sp>
      <p:sp>
        <p:nvSpPr>
          <p:cNvPr id="98326" name="Text Box 27"/>
          <p:cNvSpPr txBox="1">
            <a:spLocks noChangeArrowheads="1"/>
          </p:cNvSpPr>
          <p:nvPr/>
        </p:nvSpPr>
        <p:spPr bwMode="auto">
          <a:xfrm>
            <a:off x="838200" y="4267200"/>
            <a:ext cx="2362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Parenthetical Visions</a:t>
            </a:r>
            <a:endParaRPr lang="en-US" b="0" i="1" u="sng">
              <a:solidFill>
                <a:schemeClr val="hlink"/>
              </a:solidFill>
            </a:endParaRPr>
          </a:p>
        </p:txBody>
      </p:sp>
      <p:sp>
        <p:nvSpPr>
          <p:cNvPr id="98327" name="Text Box 29"/>
          <p:cNvSpPr txBox="1">
            <a:spLocks noChangeArrowheads="1"/>
          </p:cNvSpPr>
          <p:nvPr/>
        </p:nvSpPr>
        <p:spPr bwMode="auto">
          <a:xfrm>
            <a:off x="3581400" y="5260975"/>
            <a:ext cx="4419600" cy="530225"/>
          </a:xfrm>
          <a:prstGeom prst="rect">
            <a:avLst/>
          </a:prstGeom>
          <a:noFill/>
          <a:ln w="9525">
            <a:noFill/>
            <a:miter lim="800000"/>
            <a:headEnd/>
            <a:tailEnd/>
          </a:ln>
        </p:spPr>
        <p:txBody>
          <a:bodyPr>
            <a:spAutoFit/>
          </a:bodyPr>
          <a:lstStyle/>
          <a:p>
            <a:pPr>
              <a:lnSpc>
                <a:spcPct val="80000"/>
              </a:lnSpc>
            </a:pPr>
            <a:r>
              <a:rPr lang="en-US" b="0" i="1">
                <a:solidFill>
                  <a:srgbClr val="FF9900"/>
                </a:solidFill>
              </a:rPr>
              <a:t>-Jerusalem trampled for 42 months</a:t>
            </a:r>
          </a:p>
          <a:p>
            <a:pPr>
              <a:lnSpc>
                <a:spcPct val="80000"/>
              </a:lnSpc>
            </a:pPr>
            <a:endParaRPr lang="en-US" b="0" i="1">
              <a:solidFill>
                <a:srgbClr val="FF9900"/>
              </a:solidFill>
            </a:endParaRPr>
          </a:p>
        </p:txBody>
      </p:sp>
      <p:sp>
        <p:nvSpPr>
          <p:cNvPr id="98328" name="Line 25"/>
          <p:cNvSpPr>
            <a:spLocks noChangeShapeType="1"/>
          </p:cNvSpPr>
          <p:nvPr/>
        </p:nvSpPr>
        <p:spPr bwMode="auto">
          <a:xfrm>
            <a:off x="8458200" y="4038600"/>
            <a:ext cx="304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Line 2"/>
          <p:cNvSpPr>
            <a:spLocks noChangeShapeType="1"/>
          </p:cNvSpPr>
          <p:nvPr/>
        </p:nvSpPr>
        <p:spPr bwMode="auto">
          <a:xfrm>
            <a:off x="609600" y="6477000"/>
            <a:ext cx="8229600" cy="0"/>
          </a:xfrm>
          <a:prstGeom prst="line">
            <a:avLst/>
          </a:prstGeom>
          <a:noFill/>
          <a:ln w="28575">
            <a:solidFill>
              <a:schemeClr val="tx1"/>
            </a:solidFill>
            <a:round/>
            <a:headEnd/>
            <a:tailEnd/>
          </a:ln>
        </p:spPr>
        <p:txBody>
          <a:bodyPr/>
          <a:lstStyle/>
          <a:p>
            <a:endParaRPr lang="en-US"/>
          </a:p>
        </p:txBody>
      </p:sp>
      <p:sp>
        <p:nvSpPr>
          <p:cNvPr id="99331" name="Line 3"/>
          <p:cNvSpPr>
            <a:spLocks noChangeShapeType="1"/>
          </p:cNvSpPr>
          <p:nvPr/>
        </p:nvSpPr>
        <p:spPr bwMode="auto">
          <a:xfrm>
            <a:off x="8839200" y="2362200"/>
            <a:ext cx="0" cy="4114800"/>
          </a:xfrm>
          <a:prstGeom prst="line">
            <a:avLst/>
          </a:prstGeom>
          <a:noFill/>
          <a:ln w="28575">
            <a:solidFill>
              <a:schemeClr val="tx1"/>
            </a:solidFill>
            <a:round/>
            <a:headEnd/>
            <a:tailEnd/>
          </a:ln>
        </p:spPr>
        <p:txBody>
          <a:bodyPr/>
          <a:lstStyle/>
          <a:p>
            <a:endParaRPr lang="en-US"/>
          </a:p>
        </p:txBody>
      </p:sp>
      <p:sp>
        <p:nvSpPr>
          <p:cNvPr id="99332" name="Line 4"/>
          <p:cNvSpPr>
            <a:spLocks noChangeShapeType="1"/>
          </p:cNvSpPr>
          <p:nvPr/>
        </p:nvSpPr>
        <p:spPr bwMode="auto">
          <a:xfrm>
            <a:off x="7543800" y="2362200"/>
            <a:ext cx="1447800" cy="0"/>
          </a:xfrm>
          <a:prstGeom prst="line">
            <a:avLst/>
          </a:prstGeom>
          <a:noFill/>
          <a:ln w="28575">
            <a:solidFill>
              <a:schemeClr val="tx1"/>
            </a:solidFill>
            <a:round/>
            <a:headEnd/>
            <a:tailEnd/>
          </a:ln>
        </p:spPr>
        <p:txBody>
          <a:bodyPr/>
          <a:lstStyle/>
          <a:p>
            <a:endParaRPr lang="en-US"/>
          </a:p>
        </p:txBody>
      </p:sp>
      <p:sp>
        <p:nvSpPr>
          <p:cNvPr id="99333" name="Rectangle 5"/>
          <p:cNvSpPr>
            <a:spLocks noChangeArrowheads="1"/>
          </p:cNvSpPr>
          <p:nvPr/>
        </p:nvSpPr>
        <p:spPr bwMode="auto">
          <a:xfrm>
            <a:off x="146050" y="1531938"/>
            <a:ext cx="9144000" cy="0"/>
          </a:xfrm>
          <a:prstGeom prst="rect">
            <a:avLst/>
          </a:prstGeom>
          <a:noFill/>
          <a:ln w="9525">
            <a:noFill/>
            <a:miter lim="800000"/>
            <a:headEnd/>
            <a:tailEnd/>
          </a:ln>
        </p:spPr>
        <p:txBody>
          <a:bodyPr wrap="none" anchor="ctr">
            <a:spAutoFit/>
          </a:bodyPr>
          <a:lstStyle/>
          <a:p>
            <a:pPr>
              <a:tabLst>
                <a:tab pos="228600" algn="l"/>
                <a:tab pos="457200" algn="l"/>
                <a:tab pos="685800" algn="l"/>
                <a:tab pos="914400" algn="l"/>
              </a:tabLst>
            </a:pPr>
            <a:endParaRPr lang="en-US" sz="2400" b="0">
              <a:latin typeface="Times New Roman" pitchFamily="18" charset="0"/>
            </a:endParaRPr>
          </a:p>
        </p:txBody>
      </p:sp>
      <p:sp>
        <p:nvSpPr>
          <p:cNvPr id="99334" name="Rectangle 6"/>
          <p:cNvSpPr>
            <a:spLocks noChangeArrowheads="1"/>
          </p:cNvSpPr>
          <p:nvPr/>
        </p:nvSpPr>
        <p:spPr bwMode="auto">
          <a:xfrm>
            <a:off x="2971800" y="457200"/>
            <a:ext cx="3733800" cy="7016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400" u="sng">
                <a:solidFill>
                  <a:srgbClr val="FF9900"/>
                </a:solidFill>
                <a:latin typeface="Tahoma" pitchFamily="34" charset="0"/>
                <a:cs typeface="Times New Roman" pitchFamily="18" charset="0"/>
              </a:rPr>
              <a:t>THE SEVEN TRUMPETS</a:t>
            </a:r>
            <a:endParaRPr lang="en-US" sz="2400" b="0">
              <a:solidFill>
                <a:srgbClr val="FF9900"/>
              </a:solidFill>
              <a:latin typeface="Tahoma" pitchFamily="34" charset="0"/>
            </a:endParaRPr>
          </a:p>
          <a:p>
            <a:pPr>
              <a:tabLst>
                <a:tab pos="228600" algn="l"/>
                <a:tab pos="457200" algn="l"/>
                <a:tab pos="685800" algn="l"/>
                <a:tab pos="914400" algn="l"/>
              </a:tabLst>
            </a:pPr>
            <a:endParaRPr lang="en-US" sz="1600" b="0">
              <a:solidFill>
                <a:srgbClr val="FF9900"/>
              </a:solidFill>
              <a:latin typeface="Tahoma Small Cap" pitchFamily="34" charset="0"/>
            </a:endParaRPr>
          </a:p>
        </p:txBody>
      </p:sp>
      <p:sp>
        <p:nvSpPr>
          <p:cNvPr id="99335" name="Rectangle 7"/>
          <p:cNvSpPr>
            <a:spLocks noChangeArrowheads="1"/>
          </p:cNvSpPr>
          <p:nvPr/>
        </p:nvSpPr>
        <p:spPr bwMode="auto">
          <a:xfrm>
            <a:off x="2133600" y="927100"/>
            <a:ext cx="5257800" cy="855663"/>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a:solidFill>
                  <a:schemeClr val="hlink"/>
                </a:solidFill>
                <a:latin typeface="Tahoma Small Cap" pitchFamily="34" charset="0"/>
                <a:cs typeface="Times New Roman" pitchFamily="18" charset="0"/>
              </a:rPr>
              <a:t>Revelation 11</a:t>
            </a:r>
          </a:p>
          <a:p>
            <a:pPr algn="ctr">
              <a:tabLst>
                <a:tab pos="228600" algn="l"/>
                <a:tab pos="457200" algn="l"/>
                <a:tab pos="685800" algn="l"/>
                <a:tab pos="914400" algn="l"/>
              </a:tabLst>
            </a:pPr>
            <a:r>
              <a:rPr lang="en-US" sz="1600" b="0">
                <a:latin typeface="Tahoma Small Cap" pitchFamily="34" charset="0"/>
              </a:rPr>
              <a:t>7</a:t>
            </a:r>
            <a:r>
              <a:rPr lang="en-US" sz="1600" b="0" baseline="30000">
                <a:latin typeface="Tahoma Small Cap" pitchFamily="34" charset="0"/>
              </a:rPr>
              <a:t>th</a:t>
            </a:r>
            <a:r>
              <a:rPr lang="en-US" sz="1600" b="0">
                <a:latin typeface="Tahoma Small Cap" pitchFamily="34" charset="0"/>
              </a:rPr>
              <a:t> Trumpet &amp; the Parenthetical Visions</a:t>
            </a:r>
          </a:p>
          <a:p>
            <a:pPr algn="ctr">
              <a:tabLst>
                <a:tab pos="228600" algn="l"/>
                <a:tab pos="457200" algn="l"/>
                <a:tab pos="685800" algn="l"/>
                <a:tab pos="914400" algn="l"/>
              </a:tabLst>
            </a:pPr>
            <a:r>
              <a:rPr lang="en-US" sz="1600" b="0">
                <a:solidFill>
                  <a:schemeClr val="hlink"/>
                </a:solidFill>
                <a:latin typeface="Tahoma Small Cap" pitchFamily="34" charset="0"/>
              </a:rPr>
              <a:t>(</a:t>
            </a:r>
            <a:r>
              <a:rPr lang="en-US" sz="1600">
                <a:solidFill>
                  <a:srgbClr val="FF9900"/>
                </a:solidFill>
                <a:latin typeface="Tahoma Small Cap" pitchFamily="34" charset="0"/>
              </a:rPr>
              <a:t>The Two Witnesses</a:t>
            </a:r>
            <a:r>
              <a:rPr lang="en-US" sz="1600" b="0">
                <a:solidFill>
                  <a:schemeClr val="hlink"/>
                </a:solidFill>
                <a:latin typeface="Tahoma Small Cap" pitchFamily="34" charset="0"/>
              </a:rPr>
              <a:t>)</a:t>
            </a:r>
          </a:p>
        </p:txBody>
      </p:sp>
      <p:sp>
        <p:nvSpPr>
          <p:cNvPr id="99336" name="Rectangle 8"/>
          <p:cNvSpPr>
            <a:spLocks noChangeArrowheads="1"/>
          </p:cNvSpPr>
          <p:nvPr/>
        </p:nvSpPr>
        <p:spPr bwMode="auto">
          <a:xfrm>
            <a:off x="7543800" y="1995488"/>
            <a:ext cx="1412875" cy="366712"/>
          </a:xfrm>
          <a:prstGeom prst="rect">
            <a:avLst/>
          </a:prstGeom>
          <a:noFill/>
          <a:ln w="9525">
            <a:noFill/>
            <a:miter lim="800000"/>
            <a:headEnd/>
            <a:tailEnd/>
          </a:ln>
        </p:spPr>
        <p:txBody>
          <a:bodyPr wrap="none">
            <a:spAutoFit/>
          </a:bodyPr>
          <a:lstStyle/>
          <a:p>
            <a:r>
              <a:rPr lang="en-US" i="1">
                <a:solidFill>
                  <a:schemeClr val="hlink"/>
                </a:solidFill>
              </a:rPr>
              <a:t>2</a:t>
            </a:r>
            <a:r>
              <a:rPr lang="en-US" i="1" baseline="30000">
                <a:solidFill>
                  <a:schemeClr val="hlink"/>
                </a:solidFill>
              </a:rPr>
              <a:t>nd</a:t>
            </a:r>
            <a:r>
              <a:rPr lang="en-US" i="1">
                <a:solidFill>
                  <a:schemeClr val="hlink"/>
                </a:solidFill>
              </a:rPr>
              <a:t> Coming</a:t>
            </a:r>
          </a:p>
        </p:txBody>
      </p:sp>
      <p:sp>
        <p:nvSpPr>
          <p:cNvPr id="99337" name="Rectangle 9"/>
          <p:cNvSpPr>
            <a:spLocks noChangeArrowheads="1"/>
          </p:cNvSpPr>
          <p:nvPr/>
        </p:nvSpPr>
        <p:spPr bwMode="auto">
          <a:xfrm>
            <a:off x="609600" y="1828800"/>
            <a:ext cx="8305800" cy="3446463"/>
          </a:xfrm>
          <a:prstGeom prst="rect">
            <a:avLst/>
          </a:prstGeom>
          <a:noFill/>
          <a:ln w="9525">
            <a:noFill/>
            <a:miter lim="800000"/>
            <a:headEnd/>
            <a:tailEnd/>
          </a:ln>
        </p:spPr>
        <p:txBody>
          <a:bodyPr anchor="ctr">
            <a:spAutoFit/>
          </a:bodyPr>
          <a:lstStyle/>
          <a:p>
            <a:pPr>
              <a:tabLst>
                <a:tab pos="228600" algn="l"/>
                <a:tab pos="457200" algn="l"/>
                <a:tab pos="685800" algn="l"/>
                <a:tab pos="914400" algn="l"/>
              </a:tabLst>
            </a:pPr>
            <a:endParaRPr lang="en-US">
              <a:solidFill>
                <a:schemeClr val="hlink"/>
              </a:solidFill>
              <a:latin typeface="Tahoma Small Cap" pitchFamily="34" charset="0"/>
              <a:cs typeface="Times New Roman" pitchFamily="18" charset="0"/>
            </a:endParaRPr>
          </a:p>
          <a:p>
            <a:pPr>
              <a:tabLst>
                <a:tab pos="228600" algn="l"/>
                <a:tab pos="457200" algn="l"/>
                <a:tab pos="685800" algn="l"/>
                <a:tab pos="914400" algn="l"/>
              </a:tabLst>
            </a:pPr>
            <a:r>
              <a:rPr lang="en-US">
                <a:solidFill>
                  <a:schemeClr val="hlink"/>
                </a:solidFill>
                <a:latin typeface="Tahoma Small Cap" pitchFamily="34" charset="0"/>
                <a:cs typeface="Times New Roman" pitchFamily="18" charset="0"/>
              </a:rPr>
              <a:t>  7-8                        9     10</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1</a:t>
            </a:r>
            <a:r>
              <a:rPr lang="en-US" i="1" baseline="30000">
                <a:solidFill>
                  <a:schemeClr val="hlink"/>
                </a:solidFill>
                <a:latin typeface="Tahoma Small Cap" pitchFamily="34" charset="0"/>
              </a:rPr>
              <a:t>st</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earth’s vegetation</a:t>
            </a:r>
            <a:r>
              <a:rPr lang="en-US" b="0" i="1"/>
              <a:t> destroyed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2</a:t>
            </a:r>
            <a:r>
              <a:rPr lang="en-US" i="1" baseline="30000">
                <a:solidFill>
                  <a:schemeClr val="hlink"/>
                </a:solidFill>
                <a:latin typeface="Tahoma Small Cap" pitchFamily="34" charset="0"/>
              </a:rPr>
              <a:t>nd</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sea</a:t>
            </a:r>
            <a:r>
              <a:rPr lang="en-US" b="0" i="1"/>
              <a:t> becomes blood</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3</a:t>
            </a:r>
            <a:r>
              <a:rPr lang="en-US" i="1" baseline="30000">
                <a:solidFill>
                  <a:schemeClr val="hlink"/>
                </a:solidFill>
                <a:latin typeface="Tahoma Small Cap" pitchFamily="34" charset="0"/>
              </a:rPr>
              <a:t>rd</a:t>
            </a:r>
            <a:r>
              <a:rPr lang="en-US" i="1">
                <a:latin typeface="Tahoma Small Cap" pitchFamily="34" charset="0"/>
              </a:rPr>
              <a:t> Trump</a:t>
            </a:r>
            <a:r>
              <a:rPr lang="en-US" b="0" i="1">
                <a:latin typeface="Tahoma Small Cap" pitchFamily="34" charset="0"/>
              </a:rPr>
              <a:t>:</a:t>
            </a:r>
            <a:r>
              <a:rPr lang="en-US" b="0" i="1"/>
              <a:t> 1/3rd of </a:t>
            </a:r>
            <a:r>
              <a:rPr lang="en-US" b="0" i="1">
                <a:solidFill>
                  <a:schemeClr val="hlink"/>
                </a:solidFill>
              </a:rPr>
              <a:t>rivers &amp; springs</a:t>
            </a:r>
            <a:r>
              <a:rPr lang="en-US" b="0" i="1"/>
              <a:t> polluted  </a:t>
            </a:r>
          </a:p>
          <a:p>
            <a:pPr>
              <a:lnSpc>
                <a:spcPct val="90000"/>
              </a:lnSpc>
              <a:tabLst>
                <a:tab pos="228600" algn="l"/>
                <a:tab pos="457200" algn="l"/>
                <a:tab pos="685800" algn="l"/>
                <a:tab pos="914400" algn="l"/>
              </a:tabLst>
            </a:pPr>
            <a:r>
              <a:rPr lang="en-US" b="0" i="1"/>
              <a:t>                     </a:t>
            </a:r>
            <a:r>
              <a:rPr lang="en-US" b="0" i="1">
                <a:latin typeface="Tahoma Small Cap" pitchFamily="34" charset="0"/>
              </a:rPr>
              <a:t>• </a:t>
            </a:r>
            <a:r>
              <a:rPr lang="en-US" i="1">
                <a:solidFill>
                  <a:schemeClr val="hlink"/>
                </a:solidFill>
                <a:latin typeface="Tahoma Small Cap" pitchFamily="34" charset="0"/>
              </a:rPr>
              <a:t>4</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1/3rd of the </a:t>
            </a:r>
            <a:r>
              <a:rPr lang="en-US" b="0" i="1">
                <a:solidFill>
                  <a:schemeClr val="hlink"/>
                </a:solidFill>
              </a:rPr>
              <a:t>day &amp; night</a:t>
            </a:r>
            <a:r>
              <a:rPr lang="en-US" b="0" i="1"/>
              <a:t> (no light)                                                                                                                                                   	                      (</a:t>
            </a:r>
            <a:r>
              <a:rPr lang="en-US" i="1"/>
              <a:t>3</a:t>
            </a:r>
            <a:r>
              <a:rPr lang="en-US" b="0" i="1"/>
              <a:t> </a:t>
            </a:r>
            <a:r>
              <a:rPr lang="en-US" i="1">
                <a:solidFill>
                  <a:schemeClr val="hlink"/>
                </a:solidFill>
              </a:rPr>
              <a:t>woes </a:t>
            </a:r>
            <a:r>
              <a:rPr lang="en-US" i="1"/>
              <a:t>announced</a:t>
            </a:r>
            <a:r>
              <a:rPr lang="en-US" i="1">
                <a:solidFill>
                  <a:schemeClr val="hlink"/>
                </a:solidFill>
              </a:rPr>
              <a:t> </a:t>
            </a:r>
            <a:r>
              <a:rPr lang="en-US" b="0" i="1"/>
              <a:t>– last 3 trumpets)</a:t>
            </a:r>
            <a:endParaRPr lang="en-US" b="0">
              <a:latin typeface="Tahoma Small Cap" pitchFamily="34" charset="0"/>
            </a:endParaRPr>
          </a:p>
          <a:p>
            <a:pPr>
              <a:lnSpc>
                <a:spcPct val="90000"/>
              </a:lnSpc>
              <a:tabLst>
                <a:tab pos="228600" algn="l"/>
                <a:tab pos="457200" algn="l"/>
                <a:tab pos="685800" algn="l"/>
                <a:tab pos="914400" algn="l"/>
              </a:tabLst>
            </a:pPr>
            <a:r>
              <a:rPr lang="en-US" b="0"/>
              <a:t>                              </a:t>
            </a:r>
            <a:r>
              <a:rPr lang="en-US" b="0" i="1">
                <a:latin typeface="Tahoma Small Cap" pitchFamily="34" charset="0"/>
              </a:rPr>
              <a:t>• </a:t>
            </a:r>
            <a:r>
              <a:rPr lang="en-US" i="1">
                <a:solidFill>
                  <a:schemeClr val="hlink"/>
                </a:solidFill>
                <a:latin typeface="Tahoma Small Cap" pitchFamily="34" charset="0"/>
              </a:rPr>
              <a:t>5</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Falling star</a:t>
            </a:r>
            <a:r>
              <a:rPr lang="en-US" b="0" i="1"/>
              <a:t> &amp; </a:t>
            </a:r>
            <a:r>
              <a:rPr lang="en-US" b="0" i="1">
                <a:solidFill>
                  <a:schemeClr val="hlink"/>
                </a:solidFill>
              </a:rPr>
              <a:t>demonic locusts</a:t>
            </a:r>
            <a:r>
              <a:rPr lang="en-US" b="0" i="1"/>
              <a:t> </a:t>
            </a:r>
            <a:r>
              <a:rPr lang="en-US" b="0"/>
              <a:t>(</a:t>
            </a:r>
            <a:r>
              <a:rPr lang="en-US" b="0" u="sng"/>
              <a:t>1st</a:t>
            </a:r>
            <a:r>
              <a:rPr lang="en-US" b="0"/>
              <a:t> Woe)</a:t>
            </a:r>
          </a:p>
          <a:p>
            <a:pPr>
              <a:lnSpc>
                <a:spcPct val="90000"/>
              </a:lnSpc>
              <a:tabLst>
                <a:tab pos="228600" algn="l"/>
                <a:tab pos="457200" algn="l"/>
                <a:tab pos="685800" algn="l"/>
                <a:tab pos="914400" algn="l"/>
              </a:tabLst>
            </a:pPr>
            <a:r>
              <a:rPr lang="en-US" b="0"/>
              <a:t>					     </a:t>
            </a:r>
            <a:r>
              <a:rPr lang="en-US" b="0" i="1">
                <a:latin typeface="Tahoma Small Cap" pitchFamily="34" charset="0"/>
              </a:rPr>
              <a:t>• </a:t>
            </a:r>
            <a:r>
              <a:rPr lang="en-US" i="1">
                <a:solidFill>
                  <a:schemeClr val="hlink"/>
                </a:solidFill>
                <a:latin typeface="Tahoma Small Cap" pitchFamily="34" charset="0"/>
              </a:rPr>
              <a:t>6</a:t>
            </a:r>
            <a:r>
              <a:rPr lang="en-US" i="1"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 </a:t>
            </a:r>
            <a:r>
              <a:rPr lang="en-US" b="0" i="1">
                <a:solidFill>
                  <a:schemeClr val="hlink"/>
                </a:solidFill>
              </a:rPr>
              <a:t>200 mil. demons slay </a:t>
            </a:r>
            <a:r>
              <a:rPr lang="en-US" b="0" i="1"/>
              <a:t>1/3</a:t>
            </a:r>
            <a:r>
              <a:rPr lang="en-US" b="0" i="1">
                <a:latin typeface="Tahoma Small Cap" pitchFamily="34" charset="0"/>
              </a:rPr>
              <a:t> </a:t>
            </a:r>
            <a:r>
              <a:rPr lang="en-US" b="0" i="1">
                <a:solidFill>
                  <a:schemeClr val="hlink"/>
                </a:solidFill>
              </a:rPr>
              <a:t>of man</a:t>
            </a:r>
            <a:r>
              <a:rPr lang="en-US" b="0" i="1">
                <a:latin typeface="Tahoma Small Cap" pitchFamily="34" charset="0"/>
              </a:rPr>
              <a:t> </a:t>
            </a:r>
            <a:r>
              <a:rPr lang="en-US" b="0"/>
              <a:t>(</a:t>
            </a:r>
            <a:r>
              <a:rPr lang="en-US" b="0" u="sng"/>
              <a:t>2</a:t>
            </a:r>
            <a:r>
              <a:rPr lang="en-US" b="0" u="sng" baseline="30000"/>
              <a:t>nd</a:t>
            </a:r>
            <a:r>
              <a:rPr lang="en-US" b="0"/>
              <a:t> Woe)</a:t>
            </a:r>
          </a:p>
          <a:p>
            <a:pPr algn="ctr">
              <a:tabLst>
                <a:tab pos="228600" algn="l"/>
                <a:tab pos="457200" algn="l"/>
                <a:tab pos="685800" algn="l"/>
                <a:tab pos="914400" algn="l"/>
              </a:tabLst>
            </a:pPr>
            <a:r>
              <a:rPr lang="en-US" b="0" i="1"/>
              <a:t>           -Mighty Angel with little open scroll</a:t>
            </a:r>
          </a:p>
          <a:p>
            <a:pPr algn="ctr">
              <a:tabLst>
                <a:tab pos="228600" algn="l"/>
                <a:tab pos="457200" algn="l"/>
                <a:tab pos="685800" algn="l"/>
                <a:tab pos="914400" algn="l"/>
              </a:tabLst>
            </a:pPr>
            <a:r>
              <a:rPr lang="en-US" b="0" i="1"/>
              <a:t>	                                     -John eats to prophesy details of events in 1260 days</a:t>
            </a:r>
            <a:r>
              <a:rPr lang="en-US" b="0"/>
              <a:t> </a:t>
            </a:r>
          </a:p>
          <a:p>
            <a:pPr>
              <a:lnSpc>
                <a:spcPct val="90000"/>
              </a:lnSpc>
              <a:tabLst>
                <a:tab pos="228600" algn="l"/>
                <a:tab pos="457200" algn="l"/>
                <a:tab pos="685800" algn="l"/>
                <a:tab pos="914400" algn="l"/>
              </a:tabLst>
            </a:pPr>
            <a:r>
              <a:rPr lang="en-US" b="0"/>
              <a:t> 				                         </a:t>
            </a:r>
            <a:r>
              <a:rPr lang="en-US" b="0" i="1">
                <a:latin typeface="Tahoma Small Cap" pitchFamily="34" charset="0"/>
              </a:rPr>
              <a:t>•</a:t>
            </a:r>
            <a:r>
              <a:rPr lang="en-US" b="0">
                <a:latin typeface="Tahoma Small Cap" pitchFamily="34" charset="0"/>
              </a:rPr>
              <a:t> </a:t>
            </a:r>
            <a:r>
              <a:rPr lang="en-US" i="1" u="sng">
                <a:solidFill>
                  <a:schemeClr val="hlink"/>
                </a:solidFill>
                <a:latin typeface="Tahoma Small Cap" pitchFamily="34" charset="0"/>
              </a:rPr>
              <a:t>7</a:t>
            </a:r>
            <a:r>
              <a:rPr lang="en-US" i="1" u="sng" baseline="30000">
                <a:solidFill>
                  <a:schemeClr val="hlink"/>
                </a:solidFill>
                <a:latin typeface="Tahoma Small Cap" pitchFamily="34" charset="0"/>
              </a:rPr>
              <a:t>th</a:t>
            </a:r>
            <a:r>
              <a:rPr lang="en-US" i="1">
                <a:latin typeface="Tahoma Small Cap" pitchFamily="34" charset="0"/>
              </a:rPr>
              <a:t> Trump</a:t>
            </a:r>
            <a:r>
              <a:rPr lang="en-US" b="0" i="1">
                <a:latin typeface="Tahoma Small Cap" pitchFamily="34" charset="0"/>
              </a:rPr>
              <a:t>:</a:t>
            </a:r>
            <a:r>
              <a:rPr lang="en-US" b="0" i="1"/>
              <a:t> </a:t>
            </a:r>
            <a:r>
              <a:rPr lang="en-US" b="0" i="1">
                <a:solidFill>
                  <a:schemeClr val="hlink"/>
                </a:solidFill>
              </a:rPr>
              <a:t>“Begins to sound”</a:t>
            </a:r>
            <a:r>
              <a:rPr lang="en-US" b="0" i="1"/>
              <a:t> </a:t>
            </a:r>
            <a:r>
              <a:rPr lang="en-US" b="0"/>
              <a:t>(</a:t>
            </a:r>
            <a:r>
              <a:rPr lang="en-US" b="0" u="sng"/>
              <a:t>7 Bowls of Wrath</a:t>
            </a:r>
            <a:r>
              <a:rPr lang="en-US" b="0"/>
              <a:t>)</a:t>
            </a:r>
          </a:p>
          <a:p>
            <a:pPr algn="ctr">
              <a:tabLst>
                <a:tab pos="228600" algn="l"/>
                <a:tab pos="457200" algn="l"/>
                <a:tab pos="685800" algn="l"/>
                <a:tab pos="914400" algn="l"/>
              </a:tabLst>
            </a:pPr>
            <a:r>
              <a:rPr lang="en-US" b="0" i="1"/>
              <a:t>                               </a:t>
            </a:r>
            <a:r>
              <a:rPr lang="en-US">
                <a:solidFill>
                  <a:srgbClr val="FF9900"/>
                </a:solidFill>
                <a:latin typeface="Tahoma Small Cap" pitchFamily="34" charset="0"/>
              </a:rPr>
              <a:t>11 </a:t>
            </a:r>
            <a:r>
              <a:rPr lang="en-US" b="0" i="1"/>
              <a:t>-Church &amp; Outer Court Saints are measured              </a:t>
            </a:r>
            <a:r>
              <a:rPr lang="en-US" b="0"/>
              <a:t> </a:t>
            </a:r>
          </a:p>
        </p:txBody>
      </p:sp>
      <p:sp>
        <p:nvSpPr>
          <p:cNvPr id="99338" name="Arc 10"/>
          <p:cNvSpPr>
            <a:spLocks/>
          </p:cNvSpPr>
          <p:nvPr/>
        </p:nvSpPr>
        <p:spPr bwMode="auto">
          <a:xfrm flipH="1">
            <a:off x="3276600" y="5715000"/>
            <a:ext cx="5562600" cy="762000"/>
          </a:xfrm>
          <a:custGeom>
            <a:avLst/>
            <a:gdLst>
              <a:gd name="T0" fmla="*/ 2147483647 w 43200"/>
              <a:gd name="T1" fmla="*/ 2147483647 h 23533"/>
              <a:gd name="T2" fmla="*/ 2147483647 w 43200"/>
              <a:gd name="T3" fmla="*/ 2147483647 h 23533"/>
              <a:gd name="T4" fmla="*/ 2147483647 w 43200"/>
              <a:gd name="T5" fmla="*/ 2147483647 h 23533"/>
              <a:gd name="T6" fmla="*/ 0 60000 65536"/>
              <a:gd name="T7" fmla="*/ 0 60000 65536"/>
              <a:gd name="T8" fmla="*/ 0 60000 65536"/>
              <a:gd name="T9" fmla="*/ 0 w 43200"/>
              <a:gd name="T10" fmla="*/ 0 h 23533"/>
              <a:gd name="T11" fmla="*/ 43200 w 43200"/>
              <a:gd name="T12" fmla="*/ 23533 h 23533"/>
            </a:gdLst>
            <a:ahLst/>
            <a:cxnLst>
              <a:cxn ang="T6">
                <a:pos x="T0" y="T1"/>
              </a:cxn>
              <a:cxn ang="T7">
                <a:pos x="T2" y="T3"/>
              </a:cxn>
              <a:cxn ang="T8">
                <a:pos x="T4" y="T5"/>
              </a:cxn>
            </a:cxnLst>
            <a:rect l="T9" t="T10" r="T11" b="T12"/>
            <a:pathLst>
              <a:path w="43200" h="23533" fill="none"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path>
              <a:path w="43200" h="23533" stroke="0" extrusionOk="0">
                <a:moveTo>
                  <a:pt x="0" y="21794"/>
                </a:moveTo>
                <a:cubicBezTo>
                  <a:pt x="0" y="21729"/>
                  <a:pt x="0" y="21664"/>
                  <a:pt x="0" y="21600"/>
                </a:cubicBezTo>
                <a:cubicBezTo>
                  <a:pt x="0" y="9670"/>
                  <a:pt x="9670" y="0"/>
                  <a:pt x="21600" y="0"/>
                </a:cubicBezTo>
                <a:cubicBezTo>
                  <a:pt x="33529" y="0"/>
                  <a:pt x="43200" y="9670"/>
                  <a:pt x="43200" y="21600"/>
                </a:cubicBezTo>
                <a:cubicBezTo>
                  <a:pt x="43200" y="22245"/>
                  <a:pt x="43171" y="22890"/>
                  <a:pt x="43113" y="23533"/>
                </a:cubicBezTo>
                <a:lnTo>
                  <a:pt x="21600" y="21600"/>
                </a:lnTo>
                <a:close/>
              </a:path>
            </a:pathLst>
          </a:custGeom>
          <a:noFill/>
          <a:ln w="28575">
            <a:solidFill>
              <a:schemeClr val="tx1"/>
            </a:solidFill>
            <a:round/>
            <a:headEnd/>
            <a:tailEnd/>
          </a:ln>
        </p:spPr>
        <p:txBody>
          <a:bodyPr/>
          <a:lstStyle/>
          <a:p>
            <a:endParaRPr lang="en-US"/>
          </a:p>
        </p:txBody>
      </p:sp>
      <p:sp>
        <p:nvSpPr>
          <p:cNvPr id="99339" name="Line 11"/>
          <p:cNvSpPr>
            <a:spLocks noChangeShapeType="1"/>
          </p:cNvSpPr>
          <p:nvPr/>
        </p:nvSpPr>
        <p:spPr bwMode="auto">
          <a:xfrm>
            <a:off x="3276600" y="2438400"/>
            <a:ext cx="0" cy="2286000"/>
          </a:xfrm>
          <a:prstGeom prst="line">
            <a:avLst/>
          </a:prstGeom>
          <a:noFill/>
          <a:ln w="19050">
            <a:solidFill>
              <a:schemeClr val="tx1"/>
            </a:solidFill>
            <a:round/>
            <a:headEnd/>
            <a:tailEnd/>
          </a:ln>
        </p:spPr>
        <p:txBody>
          <a:bodyPr/>
          <a:lstStyle/>
          <a:p>
            <a:endParaRPr lang="en-US"/>
          </a:p>
        </p:txBody>
      </p:sp>
      <p:sp>
        <p:nvSpPr>
          <p:cNvPr id="99340" name="Rectangle 12"/>
          <p:cNvSpPr>
            <a:spLocks noChangeArrowheads="1"/>
          </p:cNvSpPr>
          <p:nvPr/>
        </p:nvSpPr>
        <p:spPr bwMode="auto">
          <a:xfrm>
            <a:off x="3657600" y="6080125"/>
            <a:ext cx="4724400" cy="396875"/>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2000">
                <a:latin typeface="Tahoma Small Cap" pitchFamily="34" charset="0"/>
                <a:cs typeface="Times New Roman" pitchFamily="18" charset="0"/>
              </a:rPr>
              <a:t>3 ½ Yrs - </a:t>
            </a:r>
            <a:r>
              <a:rPr lang="en-US" sz="2000">
                <a:solidFill>
                  <a:srgbClr val="FF9900"/>
                </a:solidFill>
                <a:latin typeface="Tahoma Small Cap" pitchFamily="34" charset="0"/>
                <a:cs typeface="Times New Roman" pitchFamily="18" charset="0"/>
              </a:rPr>
              <a:t>1260 days</a:t>
            </a:r>
            <a:endParaRPr lang="en-US" sz="2400" b="0">
              <a:latin typeface="Times New Roman" pitchFamily="18" charset="0"/>
            </a:endParaRPr>
          </a:p>
        </p:txBody>
      </p:sp>
      <p:sp>
        <p:nvSpPr>
          <p:cNvPr id="99341" name="Line 13"/>
          <p:cNvSpPr>
            <a:spLocks noChangeShapeType="1"/>
          </p:cNvSpPr>
          <p:nvPr/>
        </p:nvSpPr>
        <p:spPr bwMode="auto">
          <a:xfrm>
            <a:off x="6705600" y="2590800"/>
            <a:ext cx="2057400" cy="0"/>
          </a:xfrm>
          <a:prstGeom prst="line">
            <a:avLst/>
          </a:prstGeom>
          <a:noFill/>
          <a:ln w="9525">
            <a:solidFill>
              <a:schemeClr val="tx1"/>
            </a:solidFill>
            <a:round/>
            <a:headEnd/>
            <a:tailEnd type="triangle" w="med" len="med"/>
          </a:ln>
        </p:spPr>
        <p:txBody>
          <a:bodyPr/>
          <a:lstStyle/>
          <a:p>
            <a:endParaRPr lang="en-US"/>
          </a:p>
        </p:txBody>
      </p:sp>
      <p:sp>
        <p:nvSpPr>
          <p:cNvPr id="99342" name="Line 14"/>
          <p:cNvSpPr>
            <a:spLocks noChangeShapeType="1"/>
          </p:cNvSpPr>
          <p:nvPr/>
        </p:nvSpPr>
        <p:spPr bwMode="auto">
          <a:xfrm>
            <a:off x="6172200" y="2819400"/>
            <a:ext cx="2590800" cy="0"/>
          </a:xfrm>
          <a:prstGeom prst="line">
            <a:avLst/>
          </a:prstGeom>
          <a:noFill/>
          <a:ln w="9525">
            <a:solidFill>
              <a:schemeClr val="tx1"/>
            </a:solidFill>
            <a:round/>
            <a:headEnd/>
            <a:tailEnd type="triangle" w="med" len="med"/>
          </a:ln>
        </p:spPr>
        <p:txBody>
          <a:bodyPr/>
          <a:lstStyle/>
          <a:p>
            <a:endParaRPr lang="en-US"/>
          </a:p>
        </p:txBody>
      </p:sp>
      <p:sp>
        <p:nvSpPr>
          <p:cNvPr id="99343" name="Line 15"/>
          <p:cNvSpPr>
            <a:spLocks noChangeShapeType="1"/>
          </p:cNvSpPr>
          <p:nvPr/>
        </p:nvSpPr>
        <p:spPr bwMode="auto">
          <a:xfrm>
            <a:off x="6477000" y="3048000"/>
            <a:ext cx="2286000" cy="0"/>
          </a:xfrm>
          <a:prstGeom prst="line">
            <a:avLst/>
          </a:prstGeom>
          <a:noFill/>
          <a:ln w="9525">
            <a:solidFill>
              <a:schemeClr val="tx1"/>
            </a:solidFill>
            <a:round/>
            <a:headEnd/>
            <a:tailEnd type="triangle" w="med" len="med"/>
          </a:ln>
        </p:spPr>
        <p:txBody>
          <a:bodyPr/>
          <a:lstStyle/>
          <a:p>
            <a:endParaRPr lang="en-US"/>
          </a:p>
        </p:txBody>
      </p:sp>
      <p:sp>
        <p:nvSpPr>
          <p:cNvPr id="99344" name="Line 16"/>
          <p:cNvSpPr>
            <a:spLocks noChangeShapeType="1"/>
          </p:cNvSpPr>
          <p:nvPr/>
        </p:nvSpPr>
        <p:spPr bwMode="auto">
          <a:xfrm>
            <a:off x="6705600" y="3276600"/>
            <a:ext cx="2057400" cy="0"/>
          </a:xfrm>
          <a:prstGeom prst="line">
            <a:avLst/>
          </a:prstGeom>
          <a:noFill/>
          <a:ln w="9525">
            <a:solidFill>
              <a:schemeClr val="tx1"/>
            </a:solidFill>
            <a:round/>
            <a:headEnd/>
            <a:tailEnd type="triangle" w="med" len="med"/>
          </a:ln>
        </p:spPr>
        <p:txBody>
          <a:bodyPr/>
          <a:lstStyle/>
          <a:p>
            <a:endParaRPr lang="en-US"/>
          </a:p>
        </p:txBody>
      </p:sp>
      <p:sp>
        <p:nvSpPr>
          <p:cNvPr id="99345" name="Text Box 17"/>
          <p:cNvSpPr txBox="1">
            <a:spLocks noChangeArrowheads="1"/>
          </p:cNvSpPr>
          <p:nvPr/>
        </p:nvSpPr>
        <p:spPr bwMode="auto">
          <a:xfrm>
            <a:off x="381000" y="3657600"/>
            <a:ext cx="14478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7 </a:t>
            </a:r>
            <a:r>
              <a:rPr lang="en-US" b="0" i="1" u="sng">
                <a:solidFill>
                  <a:schemeClr val="hlink"/>
                </a:solidFill>
              </a:rPr>
              <a:t>Trumpets</a:t>
            </a:r>
          </a:p>
        </p:txBody>
      </p:sp>
      <p:sp>
        <p:nvSpPr>
          <p:cNvPr id="99346" name="Line 18"/>
          <p:cNvSpPr>
            <a:spLocks noChangeShapeType="1"/>
          </p:cNvSpPr>
          <p:nvPr/>
        </p:nvSpPr>
        <p:spPr bwMode="auto">
          <a:xfrm>
            <a:off x="8001000" y="3810000"/>
            <a:ext cx="762000" cy="0"/>
          </a:xfrm>
          <a:prstGeom prst="line">
            <a:avLst/>
          </a:prstGeom>
          <a:noFill/>
          <a:ln w="9525">
            <a:solidFill>
              <a:schemeClr val="tx1"/>
            </a:solidFill>
            <a:round/>
            <a:headEnd/>
            <a:tailEnd type="triangle" w="med" len="med"/>
          </a:ln>
        </p:spPr>
        <p:txBody>
          <a:bodyPr/>
          <a:lstStyle/>
          <a:p>
            <a:endParaRPr lang="en-US"/>
          </a:p>
        </p:txBody>
      </p:sp>
      <p:sp>
        <p:nvSpPr>
          <p:cNvPr id="99347" name="Rectangle 19"/>
          <p:cNvSpPr>
            <a:spLocks noChangeArrowheads="1"/>
          </p:cNvSpPr>
          <p:nvPr/>
        </p:nvSpPr>
        <p:spPr bwMode="auto">
          <a:xfrm>
            <a:off x="4419600" y="6445250"/>
            <a:ext cx="3124200" cy="336550"/>
          </a:xfrm>
          <a:prstGeom prst="rect">
            <a:avLst/>
          </a:prstGeom>
          <a:noFill/>
          <a:ln w="9525">
            <a:noFill/>
            <a:miter lim="800000"/>
            <a:headEnd/>
            <a:tailEnd/>
          </a:ln>
        </p:spPr>
        <p:txBody>
          <a:bodyPr anchor="ctr">
            <a:spAutoFit/>
          </a:bodyPr>
          <a:lstStyle/>
          <a:p>
            <a:pPr algn="ctr">
              <a:tabLst>
                <a:tab pos="228600" algn="l"/>
                <a:tab pos="457200" algn="l"/>
                <a:tab pos="685800" algn="l"/>
                <a:tab pos="914400" algn="l"/>
              </a:tabLst>
            </a:pPr>
            <a:r>
              <a:rPr lang="en-US" sz="1600" i="1">
                <a:latin typeface="Tahoma Small Cap" pitchFamily="34" charset="0"/>
                <a:cs typeface="Times New Roman" pitchFamily="18" charset="0"/>
              </a:rPr>
              <a:t>Revelation Chapters </a:t>
            </a:r>
            <a:r>
              <a:rPr lang="en-US" sz="1600" i="1">
                <a:solidFill>
                  <a:schemeClr val="hlink"/>
                </a:solidFill>
                <a:latin typeface="Tahoma Small Cap" pitchFamily="34" charset="0"/>
                <a:cs typeface="Times New Roman" pitchFamily="18" charset="0"/>
              </a:rPr>
              <a:t>11-19</a:t>
            </a:r>
            <a:r>
              <a:rPr lang="en-US" sz="800" b="0" i="1">
                <a:latin typeface="Times New Roman" pitchFamily="18" charset="0"/>
                <a:cs typeface="Times New Roman" pitchFamily="18" charset="0"/>
              </a:rPr>
              <a:t>             </a:t>
            </a:r>
            <a:endParaRPr lang="en-US" sz="2400" b="0">
              <a:latin typeface="Times New Roman" pitchFamily="18" charset="0"/>
            </a:endParaRPr>
          </a:p>
        </p:txBody>
      </p:sp>
      <p:sp>
        <p:nvSpPr>
          <p:cNvPr id="99348" name="Line 20"/>
          <p:cNvSpPr>
            <a:spLocks noChangeShapeType="1"/>
          </p:cNvSpPr>
          <p:nvPr/>
        </p:nvSpPr>
        <p:spPr bwMode="auto">
          <a:xfrm>
            <a:off x="3276600" y="4953000"/>
            <a:ext cx="0" cy="1524000"/>
          </a:xfrm>
          <a:prstGeom prst="line">
            <a:avLst/>
          </a:prstGeom>
          <a:noFill/>
          <a:ln w="19050">
            <a:solidFill>
              <a:schemeClr val="tx1"/>
            </a:solidFill>
            <a:round/>
            <a:headEnd/>
            <a:tailEnd/>
          </a:ln>
        </p:spPr>
        <p:txBody>
          <a:bodyPr/>
          <a:lstStyle/>
          <a:p>
            <a:endParaRPr lang="en-US"/>
          </a:p>
        </p:txBody>
      </p:sp>
      <p:sp>
        <p:nvSpPr>
          <p:cNvPr id="99349" name="Line 21"/>
          <p:cNvSpPr>
            <a:spLocks noChangeShapeType="1"/>
          </p:cNvSpPr>
          <p:nvPr/>
        </p:nvSpPr>
        <p:spPr bwMode="auto">
          <a:xfrm>
            <a:off x="8229600" y="4876800"/>
            <a:ext cx="533400" cy="0"/>
          </a:xfrm>
          <a:prstGeom prst="line">
            <a:avLst/>
          </a:prstGeom>
          <a:noFill/>
          <a:ln w="9525">
            <a:solidFill>
              <a:schemeClr val="tx1"/>
            </a:solidFill>
            <a:round/>
            <a:headEnd/>
            <a:tailEnd type="triangle" w="med" len="med"/>
          </a:ln>
        </p:spPr>
        <p:txBody>
          <a:bodyPr/>
          <a:lstStyle/>
          <a:p>
            <a:endParaRPr lang="en-US"/>
          </a:p>
        </p:txBody>
      </p:sp>
      <p:sp>
        <p:nvSpPr>
          <p:cNvPr id="99350" name="Text Box 22"/>
          <p:cNvSpPr txBox="1">
            <a:spLocks noChangeArrowheads="1"/>
          </p:cNvSpPr>
          <p:nvPr/>
        </p:nvSpPr>
        <p:spPr bwMode="auto">
          <a:xfrm>
            <a:off x="838200" y="4267200"/>
            <a:ext cx="2362200" cy="366713"/>
          </a:xfrm>
          <a:prstGeom prst="rect">
            <a:avLst/>
          </a:prstGeom>
          <a:noFill/>
          <a:ln w="9525">
            <a:noFill/>
            <a:miter lim="800000"/>
            <a:headEnd/>
            <a:tailEnd/>
          </a:ln>
        </p:spPr>
        <p:txBody>
          <a:bodyPr>
            <a:spAutoFit/>
          </a:bodyPr>
          <a:lstStyle/>
          <a:p>
            <a:pPr>
              <a:spcBef>
                <a:spcPct val="50000"/>
              </a:spcBef>
            </a:pPr>
            <a:r>
              <a:rPr lang="en-US" b="0" i="1">
                <a:solidFill>
                  <a:schemeClr val="hlink"/>
                </a:solidFill>
              </a:rPr>
              <a:t>Parenthetical Visions</a:t>
            </a:r>
            <a:endParaRPr lang="en-US" b="0" i="1" u="sng">
              <a:solidFill>
                <a:schemeClr val="hlink"/>
              </a:solidFill>
            </a:endParaRPr>
          </a:p>
        </p:txBody>
      </p:sp>
      <p:sp>
        <p:nvSpPr>
          <p:cNvPr id="99351" name="Text Box 23"/>
          <p:cNvSpPr txBox="1">
            <a:spLocks noChangeArrowheads="1"/>
          </p:cNvSpPr>
          <p:nvPr/>
        </p:nvSpPr>
        <p:spPr bwMode="auto">
          <a:xfrm>
            <a:off x="3581400" y="5181600"/>
            <a:ext cx="4876800" cy="530225"/>
          </a:xfrm>
          <a:prstGeom prst="rect">
            <a:avLst/>
          </a:prstGeom>
          <a:noFill/>
          <a:ln w="9525">
            <a:noFill/>
            <a:miter lim="800000"/>
            <a:headEnd/>
            <a:tailEnd/>
          </a:ln>
        </p:spPr>
        <p:txBody>
          <a:bodyPr>
            <a:spAutoFit/>
          </a:bodyPr>
          <a:lstStyle/>
          <a:p>
            <a:pPr>
              <a:lnSpc>
                <a:spcPct val="80000"/>
              </a:lnSpc>
            </a:pPr>
            <a:r>
              <a:rPr lang="en-US" b="0" i="1"/>
              <a:t>-Jerusalem trampled for 42 months</a:t>
            </a:r>
          </a:p>
          <a:p>
            <a:pPr>
              <a:lnSpc>
                <a:spcPct val="80000"/>
              </a:lnSpc>
            </a:pPr>
            <a:r>
              <a:rPr lang="en-US" b="0" i="1">
                <a:solidFill>
                  <a:srgbClr val="FF9900"/>
                </a:solidFill>
                <a:latin typeface="Tahoma Small Cap" pitchFamily="34" charset="0"/>
              </a:rPr>
              <a:t>-Two Witnesses prophesy 1260 days</a:t>
            </a:r>
          </a:p>
        </p:txBody>
      </p:sp>
      <p:sp>
        <p:nvSpPr>
          <p:cNvPr id="99352" name="Line 24"/>
          <p:cNvSpPr>
            <a:spLocks noChangeShapeType="1"/>
          </p:cNvSpPr>
          <p:nvPr/>
        </p:nvSpPr>
        <p:spPr bwMode="auto">
          <a:xfrm>
            <a:off x="8153400" y="5105400"/>
            <a:ext cx="609600" cy="0"/>
          </a:xfrm>
          <a:prstGeom prst="line">
            <a:avLst/>
          </a:prstGeom>
          <a:noFill/>
          <a:ln w="9525">
            <a:solidFill>
              <a:schemeClr val="tx1"/>
            </a:solidFill>
            <a:round/>
            <a:headEnd/>
            <a:tailEnd type="triangle" w="med" len="med"/>
          </a:ln>
        </p:spPr>
        <p:txBody>
          <a:bodyPr/>
          <a:lstStyle/>
          <a:p>
            <a:endParaRPr lang="en-US"/>
          </a:p>
        </p:txBody>
      </p:sp>
      <p:sp>
        <p:nvSpPr>
          <p:cNvPr id="99353" name="Line 25"/>
          <p:cNvSpPr>
            <a:spLocks noChangeShapeType="1"/>
          </p:cNvSpPr>
          <p:nvPr/>
        </p:nvSpPr>
        <p:spPr bwMode="auto">
          <a:xfrm>
            <a:off x="7239000" y="5334000"/>
            <a:ext cx="1524000" cy="0"/>
          </a:xfrm>
          <a:prstGeom prst="line">
            <a:avLst/>
          </a:prstGeom>
          <a:noFill/>
          <a:ln w="9525">
            <a:solidFill>
              <a:schemeClr val="tx1"/>
            </a:solidFill>
            <a:round/>
            <a:headEnd/>
            <a:tailEnd type="triangle" w="med" len="med"/>
          </a:ln>
        </p:spPr>
        <p:txBody>
          <a:bodyPr/>
          <a:lstStyle/>
          <a:p>
            <a:endParaRPr lang="en-US"/>
          </a:p>
        </p:txBody>
      </p:sp>
      <p:sp>
        <p:nvSpPr>
          <p:cNvPr id="99354" name="Line 25"/>
          <p:cNvSpPr>
            <a:spLocks noChangeShapeType="1"/>
          </p:cNvSpPr>
          <p:nvPr/>
        </p:nvSpPr>
        <p:spPr bwMode="auto">
          <a:xfrm>
            <a:off x="8458200" y="4038600"/>
            <a:ext cx="304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6512</TotalTime>
  <Words>10797</Words>
  <Application>Microsoft Office PowerPoint</Application>
  <PresentationFormat>On-screen Show (4:3)</PresentationFormat>
  <Paragraphs>3865</Paragraphs>
  <Slides>248</Slides>
  <Notes>200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248</vt:i4>
      </vt:variant>
    </vt:vector>
  </HeadingPairs>
  <TitlesOfParts>
    <vt:vector size="254" baseType="lpstr">
      <vt:lpstr>Arial</vt:lpstr>
      <vt:lpstr>Tahoma</vt:lpstr>
      <vt:lpstr>Tahoma Small Cap</vt:lpstr>
      <vt:lpstr>Times New Roman</vt:lpstr>
      <vt:lpstr>Wingdings</vt:lpstr>
      <vt:lpstr>Orbit</vt:lpstr>
      <vt:lpstr>Overview of The Book of the REVELATION</vt:lpstr>
      <vt:lpstr>Why Should We Care?</vt:lpstr>
      <vt:lpstr>Why Should We Care?</vt:lpstr>
      <vt:lpstr>Why Should We Care?</vt:lpstr>
      <vt:lpstr>Why Should We Care?</vt:lpstr>
      <vt:lpstr>Why Should We Care?</vt:lpstr>
      <vt:lpstr>Why Should We Care?</vt:lpstr>
      <vt:lpstr>Why Should We Care?</vt:lpstr>
      <vt:lpstr>Why Should We Care?</vt:lpstr>
      <vt:lpstr>Why Should We Care?</vt:lpstr>
      <vt:lpstr>Categories of Christians</vt:lpstr>
      <vt:lpstr>Categories of Christians</vt:lpstr>
      <vt:lpstr>Categories of Christians</vt:lpstr>
      <vt:lpstr>Categories of Christians</vt:lpstr>
      <vt:lpstr>Categories of Christians</vt:lpstr>
      <vt:lpstr>MY JOURNEY</vt:lpstr>
      <vt:lpstr>PowerPoint Presentation</vt:lpstr>
      <vt:lpstr>PowerPoint Presentation</vt:lpstr>
      <vt:lpstr>Introduction</vt:lpstr>
      <vt:lpstr>Introduction</vt:lpstr>
      <vt:lpstr>Introduction</vt:lpstr>
      <vt:lpstr>Four Major Schools  of Interpretation</vt:lpstr>
      <vt:lpstr>Four Major Schools of Interpretation</vt:lpstr>
      <vt:lpstr>Four Major Schools of Interpretation</vt:lpstr>
      <vt:lpstr>Four Major Schools of Interpretation</vt:lpstr>
      <vt:lpstr>Four Major Schools of Interpretation</vt:lpstr>
      <vt:lpstr>Five Methods  of Interpretation</vt:lpstr>
      <vt:lpstr>Five Methods of Interpretation</vt:lpstr>
      <vt:lpstr>Five Methods of Interpretation</vt:lpstr>
      <vt:lpstr>Five Methods of Interpretation</vt:lpstr>
      <vt:lpstr>Five Methods of Interpretation</vt:lpstr>
      <vt:lpstr>Five Methods of Interpretation</vt:lpstr>
      <vt:lpstr>Five Methods of Interpretation</vt:lpstr>
      <vt:lpstr>Five Methods of Interpretation</vt:lpstr>
      <vt:lpstr>Five Methods of Interpretation</vt:lpstr>
      <vt:lpstr>Five Methods of Interpretation</vt:lpstr>
      <vt:lpstr>Five Methods of Interpretation</vt:lpstr>
      <vt:lpstr>Five Methods of Interpretation</vt:lpstr>
      <vt:lpstr>Five Methods of Interpretation</vt:lpstr>
      <vt:lpstr>PowerPoint Presentation</vt:lpstr>
      <vt:lpstr>PowerPoint Presentation</vt:lpstr>
      <vt:lpstr>PowerPoint Presentation</vt:lpstr>
      <vt:lpstr>Overview of The Book of the REVELATION</vt:lpstr>
      <vt:lpstr>Christ Revealed</vt:lpstr>
      <vt:lpstr>Tabernacle of Moses</vt:lpstr>
      <vt:lpstr>The Seven Churches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Time Element </vt:lpstr>
      <vt:lpstr>PowerPoint Presentation</vt:lpstr>
      <vt:lpstr>PowerPoint Presentation</vt:lpstr>
      <vt:lpstr>Ezekiel 38 &amp; 39</vt:lpstr>
      <vt:lpstr>PowerPoint Presentation</vt:lpstr>
      <vt:lpstr>PowerPoint Presentation</vt:lpstr>
      <vt:lpstr>Ezekiel 38 &amp; 39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Tabernacle of Moses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Fallen Star – Antichrist</vt:lpstr>
      <vt:lpstr>Fallen Star – Antichrist</vt:lpstr>
      <vt:lpstr>Fallen Star – Antichrist</vt:lpstr>
      <vt:lpstr>Fallen Star – Antichrist</vt:lpstr>
      <vt:lpstr>Fallen Star – Antichrist</vt:lpstr>
      <vt:lpstr>Fallen Star – Antichrist</vt:lpstr>
      <vt:lpstr>Fallen Star – Antichrist</vt:lpstr>
      <vt:lpstr>Fallen Star – Antichrist</vt:lpstr>
      <vt:lpstr>Fallen Star – Antichrist</vt:lpstr>
      <vt:lpstr>Fallen Star – Antichrist</vt:lpstr>
      <vt:lpstr>PowerPoint Presentation</vt:lpstr>
      <vt:lpstr>PowerPoint Presentation</vt:lpstr>
      <vt:lpstr>The “Unveiling” of Jesus Revelation 1-10</vt:lpstr>
      <vt:lpstr>The “Unveiling” of Jesus Revelation 1-10</vt:lpstr>
      <vt:lpstr>The “Unveiling” of Jesus Revelation 1-10</vt:lpstr>
      <vt:lpstr>The “Unveiling” of Jesus Revelation 1-10</vt:lpstr>
      <vt:lpstr>The “Unveiling” of Jesus Revelation 1-10</vt:lpstr>
      <vt:lpstr>The “Unveiling” of Jesus Revelation 1-10</vt:lpstr>
      <vt:lpstr>PowerPoint Presentation</vt:lpstr>
      <vt:lpstr>PowerPoint Presentation</vt:lpstr>
      <vt:lpstr>PowerPoint Presentation</vt:lpstr>
      <vt:lpstr>PowerPoint Presentation</vt:lpstr>
      <vt:lpstr>PowerPoint Presentation</vt:lpstr>
      <vt:lpstr>PowerPoint Presentation</vt:lpstr>
      <vt:lpstr>Who Are They?</vt:lpstr>
      <vt:lpstr>Who Are They?</vt:lpstr>
      <vt:lpstr>Who Are They?</vt:lpstr>
      <vt:lpstr>Who Are They?</vt:lpstr>
      <vt:lpstr>Who Are They?</vt:lpstr>
      <vt:lpstr>Who Are They?</vt:lpstr>
      <vt:lpstr>Similarities</vt:lpstr>
      <vt:lpstr>Similarities</vt:lpstr>
      <vt:lpstr>Similarities</vt:lpstr>
      <vt:lpstr>Similarities</vt:lpstr>
      <vt:lpstr>Similarities</vt:lpstr>
      <vt:lpstr>Similarities</vt:lpstr>
      <vt:lpstr>Similarities</vt:lpstr>
      <vt:lpstr>Similarities</vt:lpstr>
      <vt:lpstr>Similarities</vt:lpstr>
      <vt:lpstr>Similarities</vt:lpstr>
      <vt:lpstr>Similarities</vt:lpstr>
      <vt:lpstr>Similarities</vt:lpstr>
      <vt:lpstr>Similarities</vt:lpstr>
      <vt:lpstr>Similarities</vt:lpstr>
      <vt:lpstr>Similarities</vt:lpstr>
      <vt:lpstr>Similarities</vt:lpstr>
      <vt:lpstr>Similarities</vt:lpstr>
      <vt:lpstr>Similarities</vt:lpstr>
      <vt:lpstr>Similarities</vt:lpstr>
      <vt:lpstr>PowerPoint Presentation</vt:lpstr>
      <vt:lpstr>Theories on the Bride &amp; Manchild</vt:lpstr>
      <vt:lpstr>Theories on the Bride &amp; Manchild</vt:lpstr>
      <vt:lpstr>Theories on the Bride &amp; Manchild</vt:lpstr>
      <vt:lpstr>Questions for Other Theories</vt:lpstr>
      <vt:lpstr>Questions for Other Theories</vt:lpstr>
      <vt:lpstr>Questions for Other Theories</vt:lpstr>
      <vt:lpstr>Questions for Other Theories</vt:lpstr>
      <vt:lpstr>Questions for Other Theories</vt:lpstr>
      <vt:lpstr>Questions for Other Theories</vt:lpstr>
      <vt:lpstr>PowerPoint Presentation</vt:lpstr>
      <vt:lpstr>3 Feasts of Israel</vt:lpstr>
      <vt:lpstr>3 Feasts of Israel</vt:lpstr>
      <vt:lpstr>3 Feasts of Israel</vt:lpstr>
      <vt:lpstr>3 Feasts of Israel</vt:lpstr>
      <vt:lpstr>3 Feasts of Israel</vt:lpstr>
      <vt:lpstr>3 Feasts of Israel</vt:lpstr>
      <vt:lpstr>3 Feasts of Israel</vt:lpstr>
      <vt:lpstr>3 Feasts in the Church Age</vt:lpstr>
      <vt:lpstr>Types of the Bride in the Bible</vt:lpstr>
      <vt:lpstr>Types of the Bride in the Bible</vt:lpstr>
      <vt:lpstr>Types of the Bride in the Bible</vt:lpstr>
      <vt:lpstr>Types of the Bride in the Bible</vt:lpstr>
      <vt:lpstr>Types of the Bride in the Bible</vt:lpstr>
      <vt:lpstr>Types of the Bride in the Bible</vt:lpstr>
      <vt:lpstr>Types of the Bride in the Bible</vt:lpstr>
      <vt:lpstr>Types of the Bride in the Bible</vt:lpstr>
      <vt:lpstr>Types of the Bride in the Bible</vt:lpstr>
      <vt:lpstr>Types of the Bride in the Bible</vt:lpstr>
      <vt:lpstr>Types of the Bride in the Bible</vt:lpstr>
      <vt:lpstr>Types of the Bride in the Bible</vt:lpstr>
      <vt:lpstr>14 Virtues of the Bride </vt:lpstr>
      <vt:lpstr>14 Virtues of the Bride </vt:lpstr>
      <vt:lpstr>14 Virtues of the Bride </vt:lpstr>
      <vt:lpstr>14 Virtues of the Bride </vt:lpstr>
      <vt:lpstr>14 Virtues of the Bride </vt:lpstr>
      <vt:lpstr>14 Virtues of the Bride </vt:lpstr>
      <vt:lpstr>14 Virtues of the Bride </vt:lpstr>
      <vt:lpstr>14 Virtues of the Bride </vt:lpstr>
      <vt:lpstr>14 Virtues of the Bride </vt:lpstr>
      <vt:lpstr>14 Virtues of the Bride </vt:lpstr>
      <vt:lpstr>14 Virtues of the Bride </vt:lpstr>
      <vt:lpstr>14 Virtues of the Bride </vt:lpstr>
      <vt:lpstr>14 Virtues of the Bride </vt:lpstr>
      <vt:lpstr>14 Virtues of the Bride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Continental Drift / Divide</vt:lpstr>
      <vt:lpstr>Continental Drift / Divide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c:creator>
  <cp:lastModifiedBy>jay zinn</cp:lastModifiedBy>
  <cp:revision>86</cp:revision>
  <dcterms:created xsi:type="dcterms:W3CDTF">1601-01-01T00:00:00Z</dcterms:created>
  <dcterms:modified xsi:type="dcterms:W3CDTF">2015-04-29T21:39:18Z</dcterms:modified>
</cp:coreProperties>
</file>